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74" r:id="rId3"/>
    <p:sldId id="281" r:id="rId4"/>
    <p:sldId id="282" r:id="rId5"/>
    <p:sldId id="283" r:id="rId6"/>
    <p:sldId id="284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8B1AC-E69B-463B-8BC1-944B6A3C0F3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C3E018-158A-4E28-A0DA-B5EEDF0C82E6}">
      <dgm:prSet phldrT="[Текст]" custT="1"/>
      <dgm:spPr/>
      <dgm:t>
        <a:bodyPr/>
        <a:lstStyle/>
        <a:p>
          <a:r>
            <a:rPr lang="en-US" sz="1600" dirty="0" smtClean="0"/>
            <a:t>meet the locals</a:t>
          </a:r>
          <a:endParaRPr lang="ru-RU" sz="1600" dirty="0"/>
        </a:p>
      </dgm:t>
    </dgm:pt>
    <dgm:pt modelId="{B2590307-28E9-4E3F-8B27-427DF074AD1E}" type="parTrans" cxnId="{66CB3949-96B3-41B1-AD9F-93751C3B312A}">
      <dgm:prSet/>
      <dgm:spPr/>
      <dgm:t>
        <a:bodyPr/>
        <a:lstStyle/>
        <a:p>
          <a:endParaRPr lang="ru-RU" sz="1600"/>
        </a:p>
      </dgm:t>
    </dgm:pt>
    <dgm:pt modelId="{2F8835FE-CE61-43F9-BB95-EA3C93ECB293}" type="sibTrans" cxnId="{66CB3949-96B3-41B1-AD9F-93751C3B312A}">
      <dgm:prSet/>
      <dgm:spPr/>
      <dgm:t>
        <a:bodyPr/>
        <a:lstStyle/>
        <a:p>
          <a:endParaRPr lang="ru-RU" sz="1600"/>
        </a:p>
      </dgm:t>
    </dgm:pt>
    <dgm:pt modelId="{345F08EC-8B41-49CE-888C-75237888AA8A}">
      <dgm:prSet custT="1"/>
      <dgm:spPr/>
      <dgm:t>
        <a:bodyPr/>
        <a:lstStyle/>
        <a:p>
          <a:r>
            <a:rPr lang="en-US" sz="1600" dirty="0" smtClean="0"/>
            <a:t>have time to yourself</a:t>
          </a:r>
          <a:endParaRPr lang="ru-RU" sz="1600" dirty="0"/>
        </a:p>
      </dgm:t>
    </dgm:pt>
    <dgm:pt modelId="{9B2F2005-55B8-458D-839B-64FF65DECD03}" type="parTrans" cxnId="{39E3275D-CCBA-4EAA-9F19-BC0FC1C02786}">
      <dgm:prSet/>
      <dgm:spPr/>
      <dgm:t>
        <a:bodyPr/>
        <a:lstStyle/>
        <a:p>
          <a:endParaRPr lang="ru-RU" sz="1600"/>
        </a:p>
      </dgm:t>
    </dgm:pt>
    <dgm:pt modelId="{3C3CFF09-32BA-4253-87C4-D322909FBDF9}" type="sibTrans" cxnId="{39E3275D-CCBA-4EAA-9F19-BC0FC1C02786}">
      <dgm:prSet/>
      <dgm:spPr/>
      <dgm:t>
        <a:bodyPr/>
        <a:lstStyle/>
        <a:p>
          <a:endParaRPr lang="ru-RU" sz="1600"/>
        </a:p>
      </dgm:t>
    </dgm:pt>
    <dgm:pt modelId="{0D4C4D79-07EF-4E6F-B9B5-5BCBBC86EB88}">
      <dgm:prSet custT="1"/>
      <dgm:spPr/>
      <dgm:t>
        <a:bodyPr/>
        <a:lstStyle/>
        <a:p>
          <a:r>
            <a:rPr lang="en-US" sz="1600" dirty="0" smtClean="0"/>
            <a:t>buy souvenirs </a:t>
          </a:r>
          <a:r>
            <a:rPr lang="en-US" sz="1600" b="0" i="0" dirty="0" smtClean="0"/>
            <a:t>/ˌsuːvəˈnɪə(r)</a:t>
          </a:r>
          <a:endParaRPr lang="ru-RU" sz="1600" dirty="0"/>
        </a:p>
      </dgm:t>
    </dgm:pt>
    <dgm:pt modelId="{EF6259B0-5EFE-4A68-B971-6CB9558ED35F}" type="parTrans" cxnId="{09AB21F0-27DF-481C-9C02-0744AD79A9EC}">
      <dgm:prSet/>
      <dgm:spPr/>
      <dgm:t>
        <a:bodyPr/>
        <a:lstStyle/>
        <a:p>
          <a:endParaRPr lang="ru-RU" sz="1600"/>
        </a:p>
      </dgm:t>
    </dgm:pt>
    <dgm:pt modelId="{CC35860A-2EFD-407C-ACF4-F6FE0138A252}" type="sibTrans" cxnId="{09AB21F0-27DF-481C-9C02-0744AD79A9EC}">
      <dgm:prSet/>
      <dgm:spPr/>
      <dgm:t>
        <a:bodyPr/>
        <a:lstStyle/>
        <a:p>
          <a:endParaRPr lang="ru-RU" sz="1600"/>
        </a:p>
      </dgm:t>
    </dgm:pt>
    <dgm:pt modelId="{A3ACCF50-5447-4E64-872C-83E0CEA3B202}">
      <dgm:prSet custT="1"/>
      <dgm:spPr/>
      <dgm:t>
        <a:bodyPr/>
        <a:lstStyle/>
        <a:p>
          <a:r>
            <a:rPr lang="en-US" sz="1600" dirty="0" smtClean="0"/>
            <a:t>try the local cuisine </a:t>
          </a:r>
          <a:r>
            <a:rPr lang="en-US" sz="1600" b="0" i="0" dirty="0" smtClean="0"/>
            <a:t>/kwɪˈziːn/</a:t>
          </a:r>
          <a:endParaRPr lang="ru-RU" sz="1600" dirty="0"/>
        </a:p>
      </dgm:t>
    </dgm:pt>
    <dgm:pt modelId="{BF4C59F6-90A0-4836-9449-85B7B445E9D3}" type="parTrans" cxnId="{0D20F2D0-9B22-4849-AFFD-2E7D095799D4}">
      <dgm:prSet/>
      <dgm:spPr/>
      <dgm:t>
        <a:bodyPr/>
        <a:lstStyle/>
        <a:p>
          <a:endParaRPr lang="ru-RU" sz="1600"/>
        </a:p>
      </dgm:t>
    </dgm:pt>
    <dgm:pt modelId="{61A0DAA5-DBC9-4265-BBA0-F3F877283AAF}" type="sibTrans" cxnId="{0D20F2D0-9B22-4849-AFFD-2E7D095799D4}">
      <dgm:prSet/>
      <dgm:spPr/>
      <dgm:t>
        <a:bodyPr/>
        <a:lstStyle/>
        <a:p>
          <a:endParaRPr lang="ru-RU" sz="1600"/>
        </a:p>
      </dgm:t>
    </dgm:pt>
    <dgm:pt modelId="{36B16EE7-E4D2-42FD-869E-DB69EC8A941F}">
      <dgm:prSet custT="1"/>
      <dgm:spPr/>
      <dgm:t>
        <a:bodyPr/>
        <a:lstStyle/>
        <a:p>
          <a:r>
            <a:rPr lang="en-US" sz="1600" dirty="0" err="1" smtClean="0"/>
            <a:t>practise</a:t>
          </a:r>
          <a:r>
            <a:rPr lang="en-US" sz="1600" dirty="0" smtClean="0"/>
            <a:t> the language</a:t>
          </a:r>
          <a:endParaRPr lang="ru-RU" sz="1600" dirty="0"/>
        </a:p>
      </dgm:t>
    </dgm:pt>
    <dgm:pt modelId="{19A76EC3-E815-4A23-AA80-0DD732961EFC}" type="parTrans" cxnId="{7AE89C54-7869-4C34-9977-F2D5C65B61A8}">
      <dgm:prSet/>
      <dgm:spPr/>
      <dgm:t>
        <a:bodyPr/>
        <a:lstStyle/>
        <a:p>
          <a:endParaRPr lang="ru-RU" sz="1600"/>
        </a:p>
      </dgm:t>
    </dgm:pt>
    <dgm:pt modelId="{4069C892-AAA7-40EE-8D80-FEF275AE3D21}" type="sibTrans" cxnId="{7AE89C54-7869-4C34-9977-F2D5C65B61A8}">
      <dgm:prSet/>
      <dgm:spPr/>
      <dgm:t>
        <a:bodyPr/>
        <a:lstStyle/>
        <a:p>
          <a:endParaRPr lang="ru-RU" sz="1600"/>
        </a:p>
      </dgm:t>
    </dgm:pt>
    <dgm:pt modelId="{F5975564-F251-41BE-AC7A-004EC7DFBF29}">
      <dgm:prSet custT="1"/>
      <dgm:spPr/>
      <dgm:t>
        <a:bodyPr/>
        <a:lstStyle/>
        <a:p>
          <a:r>
            <a:rPr lang="en-US" sz="1600" dirty="0" smtClean="0"/>
            <a:t>visit museums</a:t>
          </a:r>
          <a:endParaRPr lang="ru-RU" sz="1600" dirty="0"/>
        </a:p>
      </dgm:t>
    </dgm:pt>
    <dgm:pt modelId="{53F0E7EA-0496-4EF9-BD03-CA50F661BA5C}" type="parTrans" cxnId="{9F47F4DC-38B4-497E-B7DA-F0BD56C4B3F6}">
      <dgm:prSet/>
      <dgm:spPr/>
      <dgm:t>
        <a:bodyPr/>
        <a:lstStyle/>
        <a:p>
          <a:endParaRPr lang="ru-RU" sz="1600"/>
        </a:p>
      </dgm:t>
    </dgm:pt>
    <dgm:pt modelId="{BB75F701-A296-4A49-A4DD-E8DEDA1F1978}" type="sibTrans" cxnId="{9F47F4DC-38B4-497E-B7DA-F0BD56C4B3F6}">
      <dgm:prSet/>
      <dgm:spPr/>
      <dgm:t>
        <a:bodyPr/>
        <a:lstStyle/>
        <a:p>
          <a:endParaRPr lang="ru-RU" sz="1600"/>
        </a:p>
      </dgm:t>
    </dgm:pt>
    <dgm:pt modelId="{2F46FE12-0624-4B78-AF43-3E1D0AC46497}">
      <dgm:prSet custT="1"/>
      <dgm:spPr/>
      <dgm:t>
        <a:bodyPr/>
        <a:lstStyle/>
        <a:p>
          <a:r>
            <a:rPr lang="en-US" sz="1600" smtClean="0"/>
            <a:t>visit local markets</a:t>
          </a:r>
          <a:endParaRPr lang="ru-RU" sz="1600"/>
        </a:p>
      </dgm:t>
    </dgm:pt>
    <dgm:pt modelId="{12E27BB9-F586-492C-807A-574ACEFEE43E}" type="parTrans" cxnId="{84D6FF5D-2392-4152-9620-7057FDF22CCB}">
      <dgm:prSet/>
      <dgm:spPr/>
      <dgm:t>
        <a:bodyPr/>
        <a:lstStyle/>
        <a:p>
          <a:endParaRPr lang="ru-RU" sz="1600"/>
        </a:p>
      </dgm:t>
    </dgm:pt>
    <dgm:pt modelId="{5774CFE8-F891-47E3-BFCF-EB2C4001A942}" type="sibTrans" cxnId="{84D6FF5D-2392-4152-9620-7057FDF22CCB}">
      <dgm:prSet/>
      <dgm:spPr/>
      <dgm:t>
        <a:bodyPr/>
        <a:lstStyle/>
        <a:p>
          <a:endParaRPr lang="ru-RU" sz="1600"/>
        </a:p>
      </dgm:t>
    </dgm:pt>
    <dgm:pt modelId="{41A70E6E-D2D4-4750-80DB-D526B68E3903}">
      <dgm:prSet custT="1"/>
      <dgm:spPr/>
      <dgm:t>
        <a:bodyPr/>
        <a:lstStyle/>
        <a:p>
          <a:r>
            <a:rPr lang="en-US" sz="1600" dirty="0" smtClean="0"/>
            <a:t>lie on the beach all day</a:t>
          </a:r>
          <a:endParaRPr lang="ru-RU" sz="1600" dirty="0"/>
        </a:p>
      </dgm:t>
    </dgm:pt>
    <dgm:pt modelId="{2988E51C-AD13-49F0-88B6-0D58BB01925F}" type="parTrans" cxnId="{F64BA877-0EB5-4FD4-A2E1-164C79E36484}">
      <dgm:prSet/>
      <dgm:spPr/>
      <dgm:t>
        <a:bodyPr/>
        <a:lstStyle/>
        <a:p>
          <a:endParaRPr lang="ru-RU" sz="1600"/>
        </a:p>
      </dgm:t>
    </dgm:pt>
    <dgm:pt modelId="{CF8AEDBD-E000-4B61-9FB1-A605AEA705AD}" type="sibTrans" cxnId="{F64BA877-0EB5-4FD4-A2E1-164C79E36484}">
      <dgm:prSet/>
      <dgm:spPr/>
      <dgm:t>
        <a:bodyPr/>
        <a:lstStyle/>
        <a:p>
          <a:endParaRPr lang="ru-RU" sz="1600"/>
        </a:p>
      </dgm:t>
    </dgm:pt>
    <dgm:pt modelId="{015C771C-12C6-4BD1-A9F3-FD76D3256E30}">
      <dgm:prSet custT="1"/>
      <dgm:spPr/>
      <dgm:t>
        <a:bodyPr/>
        <a:lstStyle/>
        <a:p>
          <a:r>
            <a:rPr lang="en-US" sz="1600" smtClean="0"/>
            <a:t>see famous landmarks</a:t>
          </a:r>
          <a:endParaRPr lang="ru-RU" sz="1600" dirty="0"/>
        </a:p>
      </dgm:t>
    </dgm:pt>
    <dgm:pt modelId="{24638F84-CBE7-451E-90EA-9A19BDB1039F}" type="parTrans" cxnId="{EBAC0F39-3086-498B-8333-75D1344A7878}">
      <dgm:prSet/>
      <dgm:spPr/>
      <dgm:t>
        <a:bodyPr/>
        <a:lstStyle/>
        <a:p>
          <a:endParaRPr lang="ru-RU" sz="1600"/>
        </a:p>
      </dgm:t>
    </dgm:pt>
    <dgm:pt modelId="{A911D15B-704E-4E9A-BAD9-E153C71335E0}" type="sibTrans" cxnId="{EBAC0F39-3086-498B-8333-75D1344A7878}">
      <dgm:prSet/>
      <dgm:spPr/>
      <dgm:t>
        <a:bodyPr/>
        <a:lstStyle/>
        <a:p>
          <a:endParaRPr lang="ru-RU" sz="1600"/>
        </a:p>
      </dgm:t>
    </dgm:pt>
    <dgm:pt modelId="{FAAE2DF6-00B0-4E4B-BE0B-2694D670F4EA}">
      <dgm:prSet custT="1"/>
      <dgm:spPr/>
      <dgm:t>
        <a:bodyPr/>
        <a:lstStyle/>
        <a:p>
          <a:r>
            <a:rPr lang="en-US" sz="1600" dirty="0" smtClean="0"/>
            <a:t>explore nature</a:t>
          </a:r>
          <a:endParaRPr lang="ru-RU" sz="1600" dirty="0"/>
        </a:p>
      </dgm:t>
    </dgm:pt>
    <dgm:pt modelId="{4F285919-FDD6-41D7-BD54-841544955ECE}" type="parTrans" cxnId="{D49750F4-CFAA-4194-9ECA-5AB39D926D20}">
      <dgm:prSet/>
      <dgm:spPr/>
      <dgm:t>
        <a:bodyPr/>
        <a:lstStyle/>
        <a:p>
          <a:endParaRPr lang="ru-RU" sz="1600"/>
        </a:p>
      </dgm:t>
    </dgm:pt>
    <dgm:pt modelId="{90729397-8C92-482F-8581-F71A4C4C065C}" type="sibTrans" cxnId="{D49750F4-CFAA-4194-9ECA-5AB39D926D20}">
      <dgm:prSet/>
      <dgm:spPr/>
      <dgm:t>
        <a:bodyPr/>
        <a:lstStyle/>
        <a:p>
          <a:endParaRPr lang="ru-RU" sz="1600"/>
        </a:p>
      </dgm:t>
    </dgm:pt>
    <dgm:pt modelId="{EBD7C15E-991C-404E-A2C6-3DFD3D7DD950}">
      <dgm:prSet custT="1"/>
      <dgm:spPr/>
      <dgm:t>
        <a:bodyPr/>
        <a:lstStyle/>
        <a:p>
          <a:r>
            <a:rPr lang="en-US" sz="1600" dirty="0" smtClean="0"/>
            <a:t>go on guided tours</a:t>
          </a:r>
          <a:endParaRPr lang="ru-RU" sz="1600" dirty="0"/>
        </a:p>
      </dgm:t>
    </dgm:pt>
    <dgm:pt modelId="{C140DE63-AB19-4EAB-A7B3-6661929D8A03}" type="parTrans" cxnId="{8B6C80D1-3598-44C0-A722-F01E85DC812D}">
      <dgm:prSet/>
      <dgm:spPr/>
      <dgm:t>
        <a:bodyPr/>
        <a:lstStyle/>
        <a:p>
          <a:endParaRPr lang="ru-RU" sz="1600"/>
        </a:p>
      </dgm:t>
    </dgm:pt>
    <dgm:pt modelId="{2B1E32FB-BF5C-4D82-BD84-89CDDD16DAE8}" type="sibTrans" cxnId="{8B6C80D1-3598-44C0-A722-F01E85DC812D}">
      <dgm:prSet/>
      <dgm:spPr/>
      <dgm:t>
        <a:bodyPr/>
        <a:lstStyle/>
        <a:p>
          <a:endParaRPr lang="ru-RU" sz="1600"/>
        </a:p>
      </dgm:t>
    </dgm:pt>
    <dgm:pt modelId="{65D6D62A-620F-43BB-A298-7E93A38E393E}" type="pres">
      <dgm:prSet presAssocID="{BAF8B1AC-E69B-463B-8BC1-944B6A3C0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3B26C-0A1E-496D-85C5-7734F1051A95}" type="pres">
      <dgm:prSet presAssocID="{A4C3E018-158A-4E28-A0DA-B5EEDF0C82E6}" presName="parentLin" presStyleCnt="0"/>
      <dgm:spPr/>
    </dgm:pt>
    <dgm:pt modelId="{A117E62C-BB5F-43D6-A8BD-7103EA1DE30C}" type="pres">
      <dgm:prSet presAssocID="{A4C3E018-158A-4E28-A0DA-B5EEDF0C82E6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BE67B37D-15BA-4BCD-9C8F-D8CE5A185656}" type="pres">
      <dgm:prSet presAssocID="{A4C3E018-158A-4E28-A0DA-B5EEDF0C82E6}" presName="parentText" presStyleLbl="node1" presStyleIdx="0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C09D1-8411-49E6-81F6-49D28C746035}" type="pres">
      <dgm:prSet presAssocID="{A4C3E018-158A-4E28-A0DA-B5EEDF0C82E6}" presName="negativeSpace" presStyleCnt="0"/>
      <dgm:spPr/>
    </dgm:pt>
    <dgm:pt modelId="{4FDCB802-8D37-4CE2-80B5-E60C766B543C}" type="pres">
      <dgm:prSet presAssocID="{A4C3E018-158A-4E28-A0DA-B5EEDF0C82E6}" presName="childText" presStyleLbl="conFgAcc1" presStyleIdx="0" presStyleCnt="11">
        <dgm:presLayoutVars>
          <dgm:bulletEnabled val="1"/>
        </dgm:presLayoutVars>
      </dgm:prSet>
      <dgm:spPr/>
    </dgm:pt>
    <dgm:pt modelId="{B6295D55-99D3-45A1-8468-CB05ED6EBC73}" type="pres">
      <dgm:prSet presAssocID="{2F8835FE-CE61-43F9-BB95-EA3C93ECB293}" presName="spaceBetweenRectangles" presStyleCnt="0"/>
      <dgm:spPr/>
    </dgm:pt>
    <dgm:pt modelId="{0B6AA377-970E-4CB8-A8C0-C1842CA1BA0E}" type="pres">
      <dgm:prSet presAssocID="{015C771C-12C6-4BD1-A9F3-FD76D3256E30}" presName="parentLin" presStyleCnt="0"/>
      <dgm:spPr/>
    </dgm:pt>
    <dgm:pt modelId="{47A595A5-FAB4-4689-8F12-9D25814C4B96}" type="pres">
      <dgm:prSet presAssocID="{015C771C-12C6-4BD1-A9F3-FD76D3256E30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F3C27F34-9E39-4728-AF96-50307078B79A}" type="pres">
      <dgm:prSet presAssocID="{015C771C-12C6-4BD1-A9F3-FD76D3256E30}" presName="parentText" presStyleLbl="node1" presStyleIdx="1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55CFC-7C2F-4971-82C2-6AF7AA8240FA}" type="pres">
      <dgm:prSet presAssocID="{015C771C-12C6-4BD1-A9F3-FD76D3256E30}" presName="negativeSpace" presStyleCnt="0"/>
      <dgm:spPr/>
    </dgm:pt>
    <dgm:pt modelId="{E24D603E-3510-42A0-BC76-A3997BA126FD}" type="pres">
      <dgm:prSet presAssocID="{015C771C-12C6-4BD1-A9F3-FD76D3256E30}" presName="childText" presStyleLbl="conFgAcc1" presStyleIdx="1" presStyleCnt="11">
        <dgm:presLayoutVars>
          <dgm:bulletEnabled val="1"/>
        </dgm:presLayoutVars>
      </dgm:prSet>
      <dgm:spPr/>
    </dgm:pt>
    <dgm:pt modelId="{BE013948-584A-479E-A6C7-5FF317B3116F}" type="pres">
      <dgm:prSet presAssocID="{A911D15B-704E-4E9A-BAD9-E153C71335E0}" presName="spaceBetweenRectangles" presStyleCnt="0"/>
      <dgm:spPr/>
    </dgm:pt>
    <dgm:pt modelId="{D38D800A-AC2A-4271-811A-8F3152005238}" type="pres">
      <dgm:prSet presAssocID="{345F08EC-8B41-49CE-888C-75237888AA8A}" presName="parentLin" presStyleCnt="0"/>
      <dgm:spPr/>
    </dgm:pt>
    <dgm:pt modelId="{B76B4F59-40BF-4C7A-A95F-8E7FB3A5ECB2}" type="pres">
      <dgm:prSet presAssocID="{345F08EC-8B41-49CE-888C-75237888AA8A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C66D3070-794E-4042-A669-E2F7453EC6A8}" type="pres">
      <dgm:prSet presAssocID="{345F08EC-8B41-49CE-888C-75237888AA8A}" presName="parentText" presStyleLbl="node1" presStyleIdx="2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FFAED-7586-4085-9D5D-FD8330852A85}" type="pres">
      <dgm:prSet presAssocID="{345F08EC-8B41-49CE-888C-75237888AA8A}" presName="negativeSpace" presStyleCnt="0"/>
      <dgm:spPr/>
    </dgm:pt>
    <dgm:pt modelId="{32331E47-80BC-4080-BE17-9ED7927228A5}" type="pres">
      <dgm:prSet presAssocID="{345F08EC-8B41-49CE-888C-75237888AA8A}" presName="childText" presStyleLbl="conFgAcc1" presStyleIdx="2" presStyleCnt="11">
        <dgm:presLayoutVars>
          <dgm:bulletEnabled val="1"/>
        </dgm:presLayoutVars>
      </dgm:prSet>
      <dgm:spPr/>
    </dgm:pt>
    <dgm:pt modelId="{F7A87E73-BDCA-4075-9812-8E55A1615D5A}" type="pres">
      <dgm:prSet presAssocID="{3C3CFF09-32BA-4253-87C4-D322909FBDF9}" presName="spaceBetweenRectangles" presStyleCnt="0"/>
      <dgm:spPr/>
    </dgm:pt>
    <dgm:pt modelId="{E4A1BA71-3236-449C-A4A2-A3E3C0742EDC}" type="pres">
      <dgm:prSet presAssocID="{0D4C4D79-07EF-4E6F-B9B5-5BCBBC86EB88}" presName="parentLin" presStyleCnt="0"/>
      <dgm:spPr/>
    </dgm:pt>
    <dgm:pt modelId="{1350310F-9FFD-4465-9BAF-E67D2A684083}" type="pres">
      <dgm:prSet presAssocID="{0D4C4D79-07EF-4E6F-B9B5-5BCBBC86EB88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E76363E0-98D2-4AF8-9B85-B69FC3F1FF27}" type="pres">
      <dgm:prSet presAssocID="{0D4C4D79-07EF-4E6F-B9B5-5BCBBC86EB88}" presName="parentText" presStyleLbl="node1" presStyleIdx="3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A5DDF-BA24-4047-B4AF-C9EAEBD30D8B}" type="pres">
      <dgm:prSet presAssocID="{0D4C4D79-07EF-4E6F-B9B5-5BCBBC86EB88}" presName="negativeSpace" presStyleCnt="0"/>
      <dgm:spPr/>
    </dgm:pt>
    <dgm:pt modelId="{23BB2547-1EC5-4A39-89C8-E7F98DC61643}" type="pres">
      <dgm:prSet presAssocID="{0D4C4D79-07EF-4E6F-B9B5-5BCBBC86EB88}" presName="childText" presStyleLbl="conFg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B710A-F62D-4B1B-ACD1-062779EA05EA}" type="pres">
      <dgm:prSet presAssocID="{CC35860A-2EFD-407C-ACF4-F6FE0138A252}" presName="spaceBetweenRectangles" presStyleCnt="0"/>
      <dgm:spPr/>
    </dgm:pt>
    <dgm:pt modelId="{19D919F9-C1D3-4B10-9210-41A14417F32E}" type="pres">
      <dgm:prSet presAssocID="{EBD7C15E-991C-404E-A2C6-3DFD3D7DD950}" presName="parentLin" presStyleCnt="0"/>
      <dgm:spPr/>
    </dgm:pt>
    <dgm:pt modelId="{0F71D6AB-B1DA-404C-9AC4-29ECD4F44152}" type="pres">
      <dgm:prSet presAssocID="{EBD7C15E-991C-404E-A2C6-3DFD3D7DD950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21D714A8-E311-430C-B3C1-7DBB7AEC100E}" type="pres">
      <dgm:prSet presAssocID="{EBD7C15E-991C-404E-A2C6-3DFD3D7DD950}" presName="parentText" presStyleLbl="node1" presStyleIdx="4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6C277-2D94-4CFC-8A9E-B9B0CD60F781}" type="pres">
      <dgm:prSet presAssocID="{EBD7C15E-991C-404E-A2C6-3DFD3D7DD950}" presName="negativeSpace" presStyleCnt="0"/>
      <dgm:spPr/>
    </dgm:pt>
    <dgm:pt modelId="{C7759C10-2D1E-451D-AF1B-7FAF6ED2AEC9}" type="pres">
      <dgm:prSet presAssocID="{EBD7C15E-991C-404E-A2C6-3DFD3D7DD950}" presName="childText" presStyleLbl="conFgAcc1" presStyleIdx="4" presStyleCnt="11">
        <dgm:presLayoutVars>
          <dgm:bulletEnabled val="1"/>
        </dgm:presLayoutVars>
      </dgm:prSet>
      <dgm:spPr/>
    </dgm:pt>
    <dgm:pt modelId="{4AD5AB7B-7AD7-4362-AF0F-48D338EA0821}" type="pres">
      <dgm:prSet presAssocID="{2B1E32FB-BF5C-4D82-BD84-89CDDD16DAE8}" presName="spaceBetweenRectangles" presStyleCnt="0"/>
      <dgm:spPr/>
    </dgm:pt>
    <dgm:pt modelId="{D5707FCA-FB56-4DB1-854E-7BF56E656A99}" type="pres">
      <dgm:prSet presAssocID="{FAAE2DF6-00B0-4E4B-BE0B-2694D670F4EA}" presName="parentLin" presStyleCnt="0"/>
      <dgm:spPr/>
    </dgm:pt>
    <dgm:pt modelId="{5AE607C6-0D16-4D4D-970E-9EFED7D0CB10}" type="pres">
      <dgm:prSet presAssocID="{FAAE2DF6-00B0-4E4B-BE0B-2694D670F4EA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2575E164-076C-498E-99F5-E551F4F2D941}" type="pres">
      <dgm:prSet presAssocID="{FAAE2DF6-00B0-4E4B-BE0B-2694D670F4EA}" presName="parentText" presStyleLbl="node1" presStyleIdx="5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F517D-0F61-48A7-BE64-2E42CCE3D54E}" type="pres">
      <dgm:prSet presAssocID="{FAAE2DF6-00B0-4E4B-BE0B-2694D670F4EA}" presName="negativeSpace" presStyleCnt="0"/>
      <dgm:spPr/>
    </dgm:pt>
    <dgm:pt modelId="{5364AE73-6B4A-4DD3-AA34-83F33E41B6B9}" type="pres">
      <dgm:prSet presAssocID="{FAAE2DF6-00B0-4E4B-BE0B-2694D670F4EA}" presName="childText" presStyleLbl="conFgAcc1" presStyleIdx="5" presStyleCnt="11">
        <dgm:presLayoutVars>
          <dgm:bulletEnabled val="1"/>
        </dgm:presLayoutVars>
      </dgm:prSet>
      <dgm:spPr/>
    </dgm:pt>
    <dgm:pt modelId="{56C0B9EE-9AB3-464F-B352-48FCB467B127}" type="pres">
      <dgm:prSet presAssocID="{90729397-8C92-482F-8581-F71A4C4C065C}" presName="spaceBetweenRectangles" presStyleCnt="0"/>
      <dgm:spPr/>
    </dgm:pt>
    <dgm:pt modelId="{538798CC-457B-4628-AB0A-42CD0831FF3F}" type="pres">
      <dgm:prSet presAssocID="{A3ACCF50-5447-4E64-872C-83E0CEA3B202}" presName="parentLin" presStyleCnt="0"/>
      <dgm:spPr/>
    </dgm:pt>
    <dgm:pt modelId="{DB7042E6-DE67-43E4-9314-DFC665B2B6D0}" type="pres">
      <dgm:prSet presAssocID="{A3ACCF50-5447-4E64-872C-83E0CEA3B202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5173C5CC-F62E-4885-B73C-DD94F01F7D9C}" type="pres">
      <dgm:prSet presAssocID="{A3ACCF50-5447-4E64-872C-83E0CEA3B202}" presName="parentText" presStyleLbl="node1" presStyleIdx="6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E8120-AA70-443A-9F80-7CF4857C85EE}" type="pres">
      <dgm:prSet presAssocID="{A3ACCF50-5447-4E64-872C-83E0CEA3B202}" presName="negativeSpace" presStyleCnt="0"/>
      <dgm:spPr/>
    </dgm:pt>
    <dgm:pt modelId="{65F5D9C6-389B-4E97-92D5-D2D1B5BF1E72}" type="pres">
      <dgm:prSet presAssocID="{A3ACCF50-5447-4E64-872C-83E0CEA3B202}" presName="childText" presStyleLbl="conFgAcc1" presStyleIdx="6" presStyleCnt="11">
        <dgm:presLayoutVars>
          <dgm:bulletEnabled val="1"/>
        </dgm:presLayoutVars>
      </dgm:prSet>
      <dgm:spPr/>
    </dgm:pt>
    <dgm:pt modelId="{0512029A-AD4F-49E9-BECD-40971C4495EC}" type="pres">
      <dgm:prSet presAssocID="{61A0DAA5-DBC9-4265-BBA0-F3F877283AAF}" presName="spaceBetweenRectangles" presStyleCnt="0"/>
      <dgm:spPr/>
    </dgm:pt>
    <dgm:pt modelId="{2217616D-56E0-4E79-A54A-0765A9D86289}" type="pres">
      <dgm:prSet presAssocID="{36B16EE7-E4D2-42FD-869E-DB69EC8A941F}" presName="parentLin" presStyleCnt="0"/>
      <dgm:spPr/>
    </dgm:pt>
    <dgm:pt modelId="{74509FCB-DF8B-4B5F-808A-19DF8B7C0DCA}" type="pres">
      <dgm:prSet presAssocID="{36B16EE7-E4D2-42FD-869E-DB69EC8A941F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04774A2A-C356-4942-8FCB-8C8E083BE520}" type="pres">
      <dgm:prSet presAssocID="{36B16EE7-E4D2-42FD-869E-DB69EC8A941F}" presName="parentText" presStyleLbl="node1" presStyleIdx="7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E184D-78AB-4114-8EF3-17587544FDA9}" type="pres">
      <dgm:prSet presAssocID="{36B16EE7-E4D2-42FD-869E-DB69EC8A941F}" presName="negativeSpace" presStyleCnt="0"/>
      <dgm:spPr/>
    </dgm:pt>
    <dgm:pt modelId="{77FFBA5A-5035-4F10-A22C-79C6EA83AEF5}" type="pres">
      <dgm:prSet presAssocID="{36B16EE7-E4D2-42FD-869E-DB69EC8A941F}" presName="childText" presStyleLbl="conFgAcc1" presStyleIdx="7" presStyleCnt="11">
        <dgm:presLayoutVars>
          <dgm:bulletEnabled val="1"/>
        </dgm:presLayoutVars>
      </dgm:prSet>
      <dgm:spPr/>
    </dgm:pt>
    <dgm:pt modelId="{CDB6BCED-1641-49E0-9E39-F6588F034EF8}" type="pres">
      <dgm:prSet presAssocID="{4069C892-AAA7-40EE-8D80-FEF275AE3D21}" presName="spaceBetweenRectangles" presStyleCnt="0"/>
      <dgm:spPr/>
    </dgm:pt>
    <dgm:pt modelId="{B9942EA8-8453-4B0C-B418-CC6E15418326}" type="pres">
      <dgm:prSet presAssocID="{F5975564-F251-41BE-AC7A-004EC7DFBF29}" presName="parentLin" presStyleCnt="0"/>
      <dgm:spPr/>
    </dgm:pt>
    <dgm:pt modelId="{6F66BD96-ECD6-4EE8-98B5-A9860AB92C4A}" type="pres">
      <dgm:prSet presAssocID="{F5975564-F251-41BE-AC7A-004EC7DFBF29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D614EC73-5316-4748-879D-FE7013CD4BFD}" type="pres">
      <dgm:prSet presAssocID="{F5975564-F251-41BE-AC7A-004EC7DFBF29}" presName="parentText" presStyleLbl="node1" presStyleIdx="8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B28BF-698D-4007-97B1-4A94844C8C52}" type="pres">
      <dgm:prSet presAssocID="{F5975564-F251-41BE-AC7A-004EC7DFBF29}" presName="negativeSpace" presStyleCnt="0"/>
      <dgm:spPr/>
    </dgm:pt>
    <dgm:pt modelId="{0DB8F92B-172A-47A2-A54D-759A3C20EEC9}" type="pres">
      <dgm:prSet presAssocID="{F5975564-F251-41BE-AC7A-004EC7DFBF29}" presName="childText" presStyleLbl="conFg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AD0DF-E5FF-487B-9E80-107B73A5D1F5}" type="pres">
      <dgm:prSet presAssocID="{BB75F701-A296-4A49-A4DD-E8DEDA1F1978}" presName="spaceBetweenRectangles" presStyleCnt="0"/>
      <dgm:spPr/>
    </dgm:pt>
    <dgm:pt modelId="{5B13B6DA-2E01-4D6D-A76B-80B6227550D5}" type="pres">
      <dgm:prSet presAssocID="{2F46FE12-0624-4B78-AF43-3E1D0AC46497}" presName="parentLin" presStyleCnt="0"/>
      <dgm:spPr/>
    </dgm:pt>
    <dgm:pt modelId="{13C99C6E-4B30-4535-99D7-777CBDB936E2}" type="pres">
      <dgm:prSet presAssocID="{2F46FE12-0624-4B78-AF43-3E1D0AC46497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8344BFA7-95DD-42DC-8606-D5A324413A05}" type="pres">
      <dgm:prSet presAssocID="{2F46FE12-0624-4B78-AF43-3E1D0AC46497}" presName="parentText" presStyleLbl="node1" presStyleIdx="9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DCCE-4757-476A-87DA-5E0554D3596C}" type="pres">
      <dgm:prSet presAssocID="{2F46FE12-0624-4B78-AF43-3E1D0AC46497}" presName="negativeSpace" presStyleCnt="0"/>
      <dgm:spPr/>
    </dgm:pt>
    <dgm:pt modelId="{3E0279FC-68B6-4B60-952C-05CEAF2D340E}" type="pres">
      <dgm:prSet presAssocID="{2F46FE12-0624-4B78-AF43-3E1D0AC46497}" presName="childText" presStyleLbl="conFgAcc1" presStyleIdx="9" presStyleCnt="11">
        <dgm:presLayoutVars>
          <dgm:bulletEnabled val="1"/>
        </dgm:presLayoutVars>
      </dgm:prSet>
      <dgm:spPr/>
    </dgm:pt>
    <dgm:pt modelId="{FC2FD690-0FD4-4870-B1AC-8A6C0B7F9801}" type="pres">
      <dgm:prSet presAssocID="{5774CFE8-F891-47E3-BFCF-EB2C4001A942}" presName="spaceBetweenRectangles" presStyleCnt="0"/>
      <dgm:spPr/>
    </dgm:pt>
    <dgm:pt modelId="{D1860224-69BC-47EB-BA5D-73D5214EF6A9}" type="pres">
      <dgm:prSet presAssocID="{41A70E6E-D2D4-4750-80DB-D526B68E3903}" presName="parentLin" presStyleCnt="0"/>
      <dgm:spPr/>
    </dgm:pt>
    <dgm:pt modelId="{7B467A03-331C-488E-A0E7-13F6BB5E3E21}" type="pres">
      <dgm:prSet presAssocID="{41A70E6E-D2D4-4750-80DB-D526B68E3903}" presName="parentLeftMargin" presStyleLbl="node1" presStyleIdx="9" presStyleCnt="11"/>
      <dgm:spPr/>
      <dgm:t>
        <a:bodyPr/>
        <a:lstStyle/>
        <a:p>
          <a:endParaRPr lang="ru-RU"/>
        </a:p>
      </dgm:t>
    </dgm:pt>
    <dgm:pt modelId="{06CF6A65-08F3-4D42-916D-D6E54DB04161}" type="pres">
      <dgm:prSet presAssocID="{41A70E6E-D2D4-4750-80DB-D526B68E3903}" presName="parentText" presStyleLbl="node1" presStyleIdx="10" presStyleCnt="11" custScaleX="105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F82C7-74B0-4262-8C6F-7D06BD2B62E9}" type="pres">
      <dgm:prSet presAssocID="{41A70E6E-D2D4-4750-80DB-D526B68E3903}" presName="negativeSpace" presStyleCnt="0"/>
      <dgm:spPr/>
    </dgm:pt>
    <dgm:pt modelId="{FDD7AF8E-E631-44FE-8464-BB5DBAF6AB8C}" type="pres">
      <dgm:prSet presAssocID="{41A70E6E-D2D4-4750-80DB-D526B68E3903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09AB21F0-27DF-481C-9C02-0744AD79A9EC}" srcId="{BAF8B1AC-E69B-463B-8BC1-944B6A3C0F34}" destId="{0D4C4D79-07EF-4E6F-B9B5-5BCBBC86EB88}" srcOrd="3" destOrd="0" parTransId="{EF6259B0-5EFE-4A68-B971-6CB9558ED35F}" sibTransId="{CC35860A-2EFD-407C-ACF4-F6FE0138A252}"/>
    <dgm:cxn modelId="{BE798A66-A6E7-4002-921F-FFE8774052CA}" type="presOf" srcId="{0D4C4D79-07EF-4E6F-B9B5-5BCBBC86EB88}" destId="{1350310F-9FFD-4465-9BAF-E67D2A684083}" srcOrd="0" destOrd="0" presId="urn:microsoft.com/office/officeart/2005/8/layout/list1"/>
    <dgm:cxn modelId="{8BA8541E-90D7-4F40-AA37-2C431BB09395}" type="presOf" srcId="{41A70E6E-D2D4-4750-80DB-D526B68E3903}" destId="{06CF6A65-08F3-4D42-916D-D6E54DB04161}" srcOrd="1" destOrd="0" presId="urn:microsoft.com/office/officeart/2005/8/layout/list1"/>
    <dgm:cxn modelId="{7754D5B8-996A-4A13-A66B-A647549AC8FF}" type="presOf" srcId="{2F46FE12-0624-4B78-AF43-3E1D0AC46497}" destId="{13C99C6E-4B30-4535-99D7-777CBDB936E2}" srcOrd="0" destOrd="0" presId="urn:microsoft.com/office/officeart/2005/8/layout/list1"/>
    <dgm:cxn modelId="{D925A1B5-413D-4AB8-8ADD-88203D9D5857}" type="presOf" srcId="{EBD7C15E-991C-404E-A2C6-3DFD3D7DD950}" destId="{21D714A8-E311-430C-B3C1-7DBB7AEC100E}" srcOrd="1" destOrd="0" presId="urn:microsoft.com/office/officeart/2005/8/layout/list1"/>
    <dgm:cxn modelId="{D7C3B19C-BE3B-4B40-A088-46213041FA21}" type="presOf" srcId="{F5975564-F251-41BE-AC7A-004EC7DFBF29}" destId="{D614EC73-5316-4748-879D-FE7013CD4BFD}" srcOrd="1" destOrd="0" presId="urn:microsoft.com/office/officeart/2005/8/layout/list1"/>
    <dgm:cxn modelId="{8C0934BF-A5CF-4EE8-BC53-BCF887D7A004}" type="presOf" srcId="{41A70E6E-D2D4-4750-80DB-D526B68E3903}" destId="{7B467A03-331C-488E-A0E7-13F6BB5E3E21}" srcOrd="0" destOrd="0" presId="urn:microsoft.com/office/officeart/2005/8/layout/list1"/>
    <dgm:cxn modelId="{C4C725FE-AF5D-473A-93B0-D9A3C1816542}" type="presOf" srcId="{A3ACCF50-5447-4E64-872C-83E0CEA3B202}" destId="{DB7042E6-DE67-43E4-9314-DFC665B2B6D0}" srcOrd="0" destOrd="0" presId="urn:microsoft.com/office/officeart/2005/8/layout/list1"/>
    <dgm:cxn modelId="{D49750F4-CFAA-4194-9ECA-5AB39D926D20}" srcId="{BAF8B1AC-E69B-463B-8BC1-944B6A3C0F34}" destId="{FAAE2DF6-00B0-4E4B-BE0B-2694D670F4EA}" srcOrd="5" destOrd="0" parTransId="{4F285919-FDD6-41D7-BD54-841544955ECE}" sibTransId="{90729397-8C92-482F-8581-F71A4C4C065C}"/>
    <dgm:cxn modelId="{84D6FF5D-2392-4152-9620-7057FDF22CCB}" srcId="{BAF8B1AC-E69B-463B-8BC1-944B6A3C0F34}" destId="{2F46FE12-0624-4B78-AF43-3E1D0AC46497}" srcOrd="9" destOrd="0" parTransId="{12E27BB9-F586-492C-807A-574ACEFEE43E}" sibTransId="{5774CFE8-F891-47E3-BFCF-EB2C4001A942}"/>
    <dgm:cxn modelId="{0AE2FAEC-E940-46CD-89D5-81A5F3B9058D}" type="presOf" srcId="{015C771C-12C6-4BD1-A9F3-FD76D3256E30}" destId="{47A595A5-FAB4-4689-8F12-9D25814C4B96}" srcOrd="0" destOrd="0" presId="urn:microsoft.com/office/officeart/2005/8/layout/list1"/>
    <dgm:cxn modelId="{88131EFC-36DC-4B20-A1A2-16C371665419}" type="presOf" srcId="{0D4C4D79-07EF-4E6F-B9B5-5BCBBC86EB88}" destId="{E76363E0-98D2-4AF8-9B85-B69FC3F1FF27}" srcOrd="1" destOrd="0" presId="urn:microsoft.com/office/officeart/2005/8/layout/list1"/>
    <dgm:cxn modelId="{C344F139-4DEC-494E-AEAF-634D751105F2}" type="presOf" srcId="{A4C3E018-158A-4E28-A0DA-B5EEDF0C82E6}" destId="{BE67B37D-15BA-4BCD-9C8F-D8CE5A185656}" srcOrd="1" destOrd="0" presId="urn:microsoft.com/office/officeart/2005/8/layout/list1"/>
    <dgm:cxn modelId="{40A883D7-BE0A-4368-A500-9637B40DE231}" type="presOf" srcId="{EBD7C15E-991C-404E-A2C6-3DFD3D7DD950}" destId="{0F71D6AB-B1DA-404C-9AC4-29ECD4F44152}" srcOrd="0" destOrd="0" presId="urn:microsoft.com/office/officeart/2005/8/layout/list1"/>
    <dgm:cxn modelId="{A7358EF7-65DA-4056-935D-E2D16E249698}" type="presOf" srcId="{36B16EE7-E4D2-42FD-869E-DB69EC8A941F}" destId="{04774A2A-C356-4942-8FCB-8C8E083BE520}" srcOrd="1" destOrd="0" presId="urn:microsoft.com/office/officeart/2005/8/layout/list1"/>
    <dgm:cxn modelId="{00ADB164-1EFC-4F3F-83F9-A6841692ABE3}" type="presOf" srcId="{015C771C-12C6-4BD1-A9F3-FD76D3256E30}" destId="{F3C27F34-9E39-4728-AF96-50307078B79A}" srcOrd="1" destOrd="0" presId="urn:microsoft.com/office/officeart/2005/8/layout/list1"/>
    <dgm:cxn modelId="{C3B84342-9A17-48D8-B387-1C39FD6C2A70}" type="presOf" srcId="{A3ACCF50-5447-4E64-872C-83E0CEA3B202}" destId="{5173C5CC-F62E-4885-B73C-DD94F01F7D9C}" srcOrd="1" destOrd="0" presId="urn:microsoft.com/office/officeart/2005/8/layout/list1"/>
    <dgm:cxn modelId="{B329D4C3-0CC6-40F8-A3AB-0A5A4D2B12F5}" type="presOf" srcId="{345F08EC-8B41-49CE-888C-75237888AA8A}" destId="{C66D3070-794E-4042-A669-E2F7453EC6A8}" srcOrd="1" destOrd="0" presId="urn:microsoft.com/office/officeart/2005/8/layout/list1"/>
    <dgm:cxn modelId="{90CF9B64-F3EC-46DE-BB63-AE1A9228A047}" type="presOf" srcId="{345F08EC-8B41-49CE-888C-75237888AA8A}" destId="{B76B4F59-40BF-4C7A-A95F-8E7FB3A5ECB2}" srcOrd="0" destOrd="0" presId="urn:microsoft.com/office/officeart/2005/8/layout/list1"/>
    <dgm:cxn modelId="{EBAC0F39-3086-498B-8333-75D1344A7878}" srcId="{BAF8B1AC-E69B-463B-8BC1-944B6A3C0F34}" destId="{015C771C-12C6-4BD1-A9F3-FD76D3256E30}" srcOrd="1" destOrd="0" parTransId="{24638F84-CBE7-451E-90EA-9A19BDB1039F}" sibTransId="{A911D15B-704E-4E9A-BAD9-E153C71335E0}"/>
    <dgm:cxn modelId="{66CB3949-96B3-41B1-AD9F-93751C3B312A}" srcId="{BAF8B1AC-E69B-463B-8BC1-944B6A3C0F34}" destId="{A4C3E018-158A-4E28-A0DA-B5EEDF0C82E6}" srcOrd="0" destOrd="0" parTransId="{B2590307-28E9-4E3F-8B27-427DF074AD1E}" sibTransId="{2F8835FE-CE61-43F9-BB95-EA3C93ECB293}"/>
    <dgm:cxn modelId="{F64BA877-0EB5-4FD4-A2E1-164C79E36484}" srcId="{BAF8B1AC-E69B-463B-8BC1-944B6A3C0F34}" destId="{41A70E6E-D2D4-4750-80DB-D526B68E3903}" srcOrd="10" destOrd="0" parTransId="{2988E51C-AD13-49F0-88B6-0D58BB01925F}" sibTransId="{CF8AEDBD-E000-4B61-9FB1-A605AEA705AD}"/>
    <dgm:cxn modelId="{D0518BEE-0A92-4422-84C7-EE935F37F7D5}" type="presOf" srcId="{A4C3E018-158A-4E28-A0DA-B5EEDF0C82E6}" destId="{A117E62C-BB5F-43D6-A8BD-7103EA1DE30C}" srcOrd="0" destOrd="0" presId="urn:microsoft.com/office/officeart/2005/8/layout/list1"/>
    <dgm:cxn modelId="{9F47F4DC-38B4-497E-B7DA-F0BD56C4B3F6}" srcId="{BAF8B1AC-E69B-463B-8BC1-944B6A3C0F34}" destId="{F5975564-F251-41BE-AC7A-004EC7DFBF29}" srcOrd="8" destOrd="0" parTransId="{53F0E7EA-0496-4EF9-BD03-CA50F661BA5C}" sibTransId="{BB75F701-A296-4A49-A4DD-E8DEDA1F1978}"/>
    <dgm:cxn modelId="{9D293ECF-EABD-42E7-8DF4-95B00792110F}" type="presOf" srcId="{BAF8B1AC-E69B-463B-8BC1-944B6A3C0F34}" destId="{65D6D62A-620F-43BB-A298-7E93A38E393E}" srcOrd="0" destOrd="0" presId="urn:microsoft.com/office/officeart/2005/8/layout/list1"/>
    <dgm:cxn modelId="{D41D7F47-D637-41F2-94C8-EAADDC143533}" type="presOf" srcId="{FAAE2DF6-00B0-4E4B-BE0B-2694D670F4EA}" destId="{2575E164-076C-498E-99F5-E551F4F2D941}" srcOrd="1" destOrd="0" presId="urn:microsoft.com/office/officeart/2005/8/layout/list1"/>
    <dgm:cxn modelId="{77151FA1-B082-4096-B880-F13D8D637F09}" type="presOf" srcId="{FAAE2DF6-00B0-4E4B-BE0B-2694D670F4EA}" destId="{5AE607C6-0D16-4D4D-970E-9EFED7D0CB10}" srcOrd="0" destOrd="0" presId="urn:microsoft.com/office/officeart/2005/8/layout/list1"/>
    <dgm:cxn modelId="{F3A37E82-9457-4C14-817D-B6141FAA96DE}" type="presOf" srcId="{F5975564-F251-41BE-AC7A-004EC7DFBF29}" destId="{6F66BD96-ECD6-4EE8-98B5-A9860AB92C4A}" srcOrd="0" destOrd="0" presId="urn:microsoft.com/office/officeart/2005/8/layout/list1"/>
    <dgm:cxn modelId="{0D20F2D0-9B22-4849-AFFD-2E7D095799D4}" srcId="{BAF8B1AC-E69B-463B-8BC1-944B6A3C0F34}" destId="{A3ACCF50-5447-4E64-872C-83E0CEA3B202}" srcOrd="6" destOrd="0" parTransId="{BF4C59F6-90A0-4836-9449-85B7B445E9D3}" sibTransId="{61A0DAA5-DBC9-4265-BBA0-F3F877283AAF}"/>
    <dgm:cxn modelId="{8B6C80D1-3598-44C0-A722-F01E85DC812D}" srcId="{BAF8B1AC-E69B-463B-8BC1-944B6A3C0F34}" destId="{EBD7C15E-991C-404E-A2C6-3DFD3D7DD950}" srcOrd="4" destOrd="0" parTransId="{C140DE63-AB19-4EAB-A7B3-6661929D8A03}" sibTransId="{2B1E32FB-BF5C-4D82-BD84-89CDDD16DAE8}"/>
    <dgm:cxn modelId="{2D974E94-3383-4728-B1D7-05F9D4227BCA}" type="presOf" srcId="{36B16EE7-E4D2-42FD-869E-DB69EC8A941F}" destId="{74509FCB-DF8B-4B5F-808A-19DF8B7C0DCA}" srcOrd="0" destOrd="0" presId="urn:microsoft.com/office/officeart/2005/8/layout/list1"/>
    <dgm:cxn modelId="{39E3275D-CCBA-4EAA-9F19-BC0FC1C02786}" srcId="{BAF8B1AC-E69B-463B-8BC1-944B6A3C0F34}" destId="{345F08EC-8B41-49CE-888C-75237888AA8A}" srcOrd="2" destOrd="0" parTransId="{9B2F2005-55B8-458D-839B-64FF65DECD03}" sibTransId="{3C3CFF09-32BA-4253-87C4-D322909FBDF9}"/>
    <dgm:cxn modelId="{7AE89C54-7869-4C34-9977-F2D5C65B61A8}" srcId="{BAF8B1AC-E69B-463B-8BC1-944B6A3C0F34}" destId="{36B16EE7-E4D2-42FD-869E-DB69EC8A941F}" srcOrd="7" destOrd="0" parTransId="{19A76EC3-E815-4A23-AA80-0DD732961EFC}" sibTransId="{4069C892-AAA7-40EE-8D80-FEF275AE3D21}"/>
    <dgm:cxn modelId="{52B2D8D3-79D4-4C4B-B1F4-7C3956AAE73C}" type="presOf" srcId="{2F46FE12-0624-4B78-AF43-3E1D0AC46497}" destId="{8344BFA7-95DD-42DC-8606-D5A324413A05}" srcOrd="1" destOrd="0" presId="urn:microsoft.com/office/officeart/2005/8/layout/list1"/>
    <dgm:cxn modelId="{F77AE659-45CA-49F6-B882-B6233B7E52A6}" type="presParOf" srcId="{65D6D62A-620F-43BB-A298-7E93A38E393E}" destId="{1723B26C-0A1E-496D-85C5-7734F1051A95}" srcOrd="0" destOrd="0" presId="urn:microsoft.com/office/officeart/2005/8/layout/list1"/>
    <dgm:cxn modelId="{A036CCA1-86BD-4E82-8387-402F59DB710C}" type="presParOf" srcId="{1723B26C-0A1E-496D-85C5-7734F1051A95}" destId="{A117E62C-BB5F-43D6-A8BD-7103EA1DE30C}" srcOrd="0" destOrd="0" presId="urn:microsoft.com/office/officeart/2005/8/layout/list1"/>
    <dgm:cxn modelId="{5B63EFBE-E07E-40D0-B8DE-CB6C4900EB0C}" type="presParOf" srcId="{1723B26C-0A1E-496D-85C5-7734F1051A95}" destId="{BE67B37D-15BA-4BCD-9C8F-D8CE5A185656}" srcOrd="1" destOrd="0" presId="urn:microsoft.com/office/officeart/2005/8/layout/list1"/>
    <dgm:cxn modelId="{41984554-6BC6-4E1C-8A69-CF11547D1B40}" type="presParOf" srcId="{65D6D62A-620F-43BB-A298-7E93A38E393E}" destId="{B3AC09D1-8411-49E6-81F6-49D28C746035}" srcOrd="1" destOrd="0" presId="urn:microsoft.com/office/officeart/2005/8/layout/list1"/>
    <dgm:cxn modelId="{8FA4DB56-BE78-49D4-AFF2-98476301E1B0}" type="presParOf" srcId="{65D6D62A-620F-43BB-A298-7E93A38E393E}" destId="{4FDCB802-8D37-4CE2-80B5-E60C766B543C}" srcOrd="2" destOrd="0" presId="urn:microsoft.com/office/officeart/2005/8/layout/list1"/>
    <dgm:cxn modelId="{46EF63C8-A293-4B29-B91F-44CB92C6E3FA}" type="presParOf" srcId="{65D6D62A-620F-43BB-A298-7E93A38E393E}" destId="{B6295D55-99D3-45A1-8468-CB05ED6EBC73}" srcOrd="3" destOrd="0" presId="urn:microsoft.com/office/officeart/2005/8/layout/list1"/>
    <dgm:cxn modelId="{FCCE5A28-0A45-44D5-949E-25B1E216A875}" type="presParOf" srcId="{65D6D62A-620F-43BB-A298-7E93A38E393E}" destId="{0B6AA377-970E-4CB8-A8C0-C1842CA1BA0E}" srcOrd="4" destOrd="0" presId="urn:microsoft.com/office/officeart/2005/8/layout/list1"/>
    <dgm:cxn modelId="{10F3C44A-F0AF-4BDC-A96D-6527CBC213C8}" type="presParOf" srcId="{0B6AA377-970E-4CB8-A8C0-C1842CA1BA0E}" destId="{47A595A5-FAB4-4689-8F12-9D25814C4B96}" srcOrd="0" destOrd="0" presId="urn:microsoft.com/office/officeart/2005/8/layout/list1"/>
    <dgm:cxn modelId="{4F350FC0-3D16-4BA8-B4A5-2E62A72498E0}" type="presParOf" srcId="{0B6AA377-970E-4CB8-A8C0-C1842CA1BA0E}" destId="{F3C27F34-9E39-4728-AF96-50307078B79A}" srcOrd="1" destOrd="0" presId="urn:microsoft.com/office/officeart/2005/8/layout/list1"/>
    <dgm:cxn modelId="{42C3B94F-C72E-4EB2-8A20-95DA569B0478}" type="presParOf" srcId="{65D6D62A-620F-43BB-A298-7E93A38E393E}" destId="{CEF55CFC-7C2F-4971-82C2-6AF7AA8240FA}" srcOrd="5" destOrd="0" presId="urn:microsoft.com/office/officeart/2005/8/layout/list1"/>
    <dgm:cxn modelId="{7EBDFD1C-D96B-4D7E-87EB-954BAFB0D0A0}" type="presParOf" srcId="{65D6D62A-620F-43BB-A298-7E93A38E393E}" destId="{E24D603E-3510-42A0-BC76-A3997BA126FD}" srcOrd="6" destOrd="0" presId="urn:microsoft.com/office/officeart/2005/8/layout/list1"/>
    <dgm:cxn modelId="{3B72BBC0-3C0C-4636-9CFD-79FA47A2D59C}" type="presParOf" srcId="{65D6D62A-620F-43BB-A298-7E93A38E393E}" destId="{BE013948-584A-479E-A6C7-5FF317B3116F}" srcOrd="7" destOrd="0" presId="urn:microsoft.com/office/officeart/2005/8/layout/list1"/>
    <dgm:cxn modelId="{7A6D59BA-DD1B-4423-9113-96393D8DAE6F}" type="presParOf" srcId="{65D6D62A-620F-43BB-A298-7E93A38E393E}" destId="{D38D800A-AC2A-4271-811A-8F3152005238}" srcOrd="8" destOrd="0" presId="urn:microsoft.com/office/officeart/2005/8/layout/list1"/>
    <dgm:cxn modelId="{9B10F339-A3EC-4CE4-946A-E0A85FF3CF32}" type="presParOf" srcId="{D38D800A-AC2A-4271-811A-8F3152005238}" destId="{B76B4F59-40BF-4C7A-A95F-8E7FB3A5ECB2}" srcOrd="0" destOrd="0" presId="urn:microsoft.com/office/officeart/2005/8/layout/list1"/>
    <dgm:cxn modelId="{EA57B274-4BCE-4DA4-AE0F-D786546839E9}" type="presParOf" srcId="{D38D800A-AC2A-4271-811A-8F3152005238}" destId="{C66D3070-794E-4042-A669-E2F7453EC6A8}" srcOrd="1" destOrd="0" presId="urn:microsoft.com/office/officeart/2005/8/layout/list1"/>
    <dgm:cxn modelId="{354F1AFD-0AA8-43FD-B077-01163E767470}" type="presParOf" srcId="{65D6D62A-620F-43BB-A298-7E93A38E393E}" destId="{F49FFAED-7586-4085-9D5D-FD8330852A85}" srcOrd="9" destOrd="0" presId="urn:microsoft.com/office/officeart/2005/8/layout/list1"/>
    <dgm:cxn modelId="{C5007C00-4FE6-4958-BEBC-0D0B89F2968B}" type="presParOf" srcId="{65D6D62A-620F-43BB-A298-7E93A38E393E}" destId="{32331E47-80BC-4080-BE17-9ED7927228A5}" srcOrd="10" destOrd="0" presId="urn:microsoft.com/office/officeart/2005/8/layout/list1"/>
    <dgm:cxn modelId="{A34F774D-483E-4168-B9FB-1F72DF46B00A}" type="presParOf" srcId="{65D6D62A-620F-43BB-A298-7E93A38E393E}" destId="{F7A87E73-BDCA-4075-9812-8E55A1615D5A}" srcOrd="11" destOrd="0" presId="urn:microsoft.com/office/officeart/2005/8/layout/list1"/>
    <dgm:cxn modelId="{79112264-7A40-4205-A360-951F03A87129}" type="presParOf" srcId="{65D6D62A-620F-43BB-A298-7E93A38E393E}" destId="{E4A1BA71-3236-449C-A4A2-A3E3C0742EDC}" srcOrd="12" destOrd="0" presId="urn:microsoft.com/office/officeart/2005/8/layout/list1"/>
    <dgm:cxn modelId="{2550B7B8-9A0C-4D58-B30D-FF99B4B633CB}" type="presParOf" srcId="{E4A1BA71-3236-449C-A4A2-A3E3C0742EDC}" destId="{1350310F-9FFD-4465-9BAF-E67D2A684083}" srcOrd="0" destOrd="0" presId="urn:microsoft.com/office/officeart/2005/8/layout/list1"/>
    <dgm:cxn modelId="{99B24CA3-A29E-4CAD-A1CC-0B9C64CD3CBF}" type="presParOf" srcId="{E4A1BA71-3236-449C-A4A2-A3E3C0742EDC}" destId="{E76363E0-98D2-4AF8-9B85-B69FC3F1FF27}" srcOrd="1" destOrd="0" presId="urn:microsoft.com/office/officeart/2005/8/layout/list1"/>
    <dgm:cxn modelId="{0E24246A-3A2C-4991-8205-11E207F714BE}" type="presParOf" srcId="{65D6D62A-620F-43BB-A298-7E93A38E393E}" destId="{D13A5DDF-BA24-4047-B4AF-C9EAEBD30D8B}" srcOrd="13" destOrd="0" presId="urn:microsoft.com/office/officeart/2005/8/layout/list1"/>
    <dgm:cxn modelId="{DAD323F8-E47C-4853-9DC0-66ACB318E0A2}" type="presParOf" srcId="{65D6D62A-620F-43BB-A298-7E93A38E393E}" destId="{23BB2547-1EC5-4A39-89C8-E7F98DC61643}" srcOrd="14" destOrd="0" presId="urn:microsoft.com/office/officeart/2005/8/layout/list1"/>
    <dgm:cxn modelId="{B5A7BBBD-C764-417B-8EB1-9F0CE003E151}" type="presParOf" srcId="{65D6D62A-620F-43BB-A298-7E93A38E393E}" destId="{563B710A-F62D-4B1B-ACD1-062779EA05EA}" srcOrd="15" destOrd="0" presId="urn:microsoft.com/office/officeart/2005/8/layout/list1"/>
    <dgm:cxn modelId="{3C7EF083-06B7-48E9-A0A7-3691F60946B9}" type="presParOf" srcId="{65D6D62A-620F-43BB-A298-7E93A38E393E}" destId="{19D919F9-C1D3-4B10-9210-41A14417F32E}" srcOrd="16" destOrd="0" presId="urn:microsoft.com/office/officeart/2005/8/layout/list1"/>
    <dgm:cxn modelId="{1C246D54-2DDC-4CA5-9943-FCFD8BFE1837}" type="presParOf" srcId="{19D919F9-C1D3-4B10-9210-41A14417F32E}" destId="{0F71D6AB-B1DA-404C-9AC4-29ECD4F44152}" srcOrd="0" destOrd="0" presId="urn:microsoft.com/office/officeart/2005/8/layout/list1"/>
    <dgm:cxn modelId="{CA65C63D-AC4B-457F-947C-022B948D22AA}" type="presParOf" srcId="{19D919F9-C1D3-4B10-9210-41A14417F32E}" destId="{21D714A8-E311-430C-B3C1-7DBB7AEC100E}" srcOrd="1" destOrd="0" presId="urn:microsoft.com/office/officeart/2005/8/layout/list1"/>
    <dgm:cxn modelId="{3AA77DEC-3746-44BA-A119-4B059BF730B6}" type="presParOf" srcId="{65D6D62A-620F-43BB-A298-7E93A38E393E}" destId="{9E66C277-2D94-4CFC-8A9E-B9B0CD60F781}" srcOrd="17" destOrd="0" presId="urn:microsoft.com/office/officeart/2005/8/layout/list1"/>
    <dgm:cxn modelId="{A16E2EA0-BA38-4382-B804-0AEC322A1138}" type="presParOf" srcId="{65D6D62A-620F-43BB-A298-7E93A38E393E}" destId="{C7759C10-2D1E-451D-AF1B-7FAF6ED2AEC9}" srcOrd="18" destOrd="0" presId="urn:microsoft.com/office/officeart/2005/8/layout/list1"/>
    <dgm:cxn modelId="{6118421F-C744-4E13-87A6-186ACCD854E7}" type="presParOf" srcId="{65D6D62A-620F-43BB-A298-7E93A38E393E}" destId="{4AD5AB7B-7AD7-4362-AF0F-48D338EA0821}" srcOrd="19" destOrd="0" presId="urn:microsoft.com/office/officeart/2005/8/layout/list1"/>
    <dgm:cxn modelId="{A09C39A4-DEBB-4648-A8E2-2FD519341855}" type="presParOf" srcId="{65D6D62A-620F-43BB-A298-7E93A38E393E}" destId="{D5707FCA-FB56-4DB1-854E-7BF56E656A99}" srcOrd="20" destOrd="0" presId="urn:microsoft.com/office/officeart/2005/8/layout/list1"/>
    <dgm:cxn modelId="{2C1800C8-5A90-4658-B5E6-9A2C5625203D}" type="presParOf" srcId="{D5707FCA-FB56-4DB1-854E-7BF56E656A99}" destId="{5AE607C6-0D16-4D4D-970E-9EFED7D0CB10}" srcOrd="0" destOrd="0" presId="urn:microsoft.com/office/officeart/2005/8/layout/list1"/>
    <dgm:cxn modelId="{44E192F7-ECDA-431C-9C79-D2C6807D602A}" type="presParOf" srcId="{D5707FCA-FB56-4DB1-854E-7BF56E656A99}" destId="{2575E164-076C-498E-99F5-E551F4F2D941}" srcOrd="1" destOrd="0" presId="urn:microsoft.com/office/officeart/2005/8/layout/list1"/>
    <dgm:cxn modelId="{D3D219C8-D686-4637-A6F2-2E9C46653DD6}" type="presParOf" srcId="{65D6D62A-620F-43BB-A298-7E93A38E393E}" destId="{C9BF517D-0F61-48A7-BE64-2E42CCE3D54E}" srcOrd="21" destOrd="0" presId="urn:microsoft.com/office/officeart/2005/8/layout/list1"/>
    <dgm:cxn modelId="{D71F6572-15C4-4388-BD4E-E57E1CACB252}" type="presParOf" srcId="{65D6D62A-620F-43BB-A298-7E93A38E393E}" destId="{5364AE73-6B4A-4DD3-AA34-83F33E41B6B9}" srcOrd="22" destOrd="0" presId="urn:microsoft.com/office/officeart/2005/8/layout/list1"/>
    <dgm:cxn modelId="{0C096646-044C-489B-9F04-772CF94EA262}" type="presParOf" srcId="{65D6D62A-620F-43BB-A298-7E93A38E393E}" destId="{56C0B9EE-9AB3-464F-B352-48FCB467B127}" srcOrd="23" destOrd="0" presId="urn:microsoft.com/office/officeart/2005/8/layout/list1"/>
    <dgm:cxn modelId="{3504E249-CB0C-47F6-A339-6B42BC5B4A51}" type="presParOf" srcId="{65D6D62A-620F-43BB-A298-7E93A38E393E}" destId="{538798CC-457B-4628-AB0A-42CD0831FF3F}" srcOrd="24" destOrd="0" presId="urn:microsoft.com/office/officeart/2005/8/layout/list1"/>
    <dgm:cxn modelId="{B5234BB3-EC13-4C0E-9C58-AD5DC2360F01}" type="presParOf" srcId="{538798CC-457B-4628-AB0A-42CD0831FF3F}" destId="{DB7042E6-DE67-43E4-9314-DFC665B2B6D0}" srcOrd="0" destOrd="0" presId="urn:microsoft.com/office/officeart/2005/8/layout/list1"/>
    <dgm:cxn modelId="{36D15A59-D3AF-4779-BC4E-36F91D43F8FA}" type="presParOf" srcId="{538798CC-457B-4628-AB0A-42CD0831FF3F}" destId="{5173C5CC-F62E-4885-B73C-DD94F01F7D9C}" srcOrd="1" destOrd="0" presId="urn:microsoft.com/office/officeart/2005/8/layout/list1"/>
    <dgm:cxn modelId="{C8705104-D784-47FF-A475-075EC4C6BBC5}" type="presParOf" srcId="{65D6D62A-620F-43BB-A298-7E93A38E393E}" destId="{C93E8120-AA70-443A-9F80-7CF4857C85EE}" srcOrd="25" destOrd="0" presId="urn:microsoft.com/office/officeart/2005/8/layout/list1"/>
    <dgm:cxn modelId="{7781F3D3-A965-4250-BF20-B177E3474A98}" type="presParOf" srcId="{65D6D62A-620F-43BB-A298-7E93A38E393E}" destId="{65F5D9C6-389B-4E97-92D5-D2D1B5BF1E72}" srcOrd="26" destOrd="0" presId="urn:microsoft.com/office/officeart/2005/8/layout/list1"/>
    <dgm:cxn modelId="{7475B696-47B4-4263-8641-FB9A4074BE7B}" type="presParOf" srcId="{65D6D62A-620F-43BB-A298-7E93A38E393E}" destId="{0512029A-AD4F-49E9-BECD-40971C4495EC}" srcOrd="27" destOrd="0" presId="urn:microsoft.com/office/officeart/2005/8/layout/list1"/>
    <dgm:cxn modelId="{046405E7-EA0A-49EF-B78B-70729674FA5C}" type="presParOf" srcId="{65D6D62A-620F-43BB-A298-7E93A38E393E}" destId="{2217616D-56E0-4E79-A54A-0765A9D86289}" srcOrd="28" destOrd="0" presId="urn:microsoft.com/office/officeart/2005/8/layout/list1"/>
    <dgm:cxn modelId="{F35DAC47-2361-4064-A168-934B2977C49A}" type="presParOf" srcId="{2217616D-56E0-4E79-A54A-0765A9D86289}" destId="{74509FCB-DF8B-4B5F-808A-19DF8B7C0DCA}" srcOrd="0" destOrd="0" presId="urn:microsoft.com/office/officeart/2005/8/layout/list1"/>
    <dgm:cxn modelId="{05456E69-2891-4F73-80E9-1FC9FFFC40A7}" type="presParOf" srcId="{2217616D-56E0-4E79-A54A-0765A9D86289}" destId="{04774A2A-C356-4942-8FCB-8C8E083BE520}" srcOrd="1" destOrd="0" presId="urn:microsoft.com/office/officeart/2005/8/layout/list1"/>
    <dgm:cxn modelId="{DFE578C1-71B7-4C1E-871F-BA3C2288693C}" type="presParOf" srcId="{65D6D62A-620F-43BB-A298-7E93A38E393E}" destId="{2DDE184D-78AB-4114-8EF3-17587544FDA9}" srcOrd="29" destOrd="0" presId="urn:microsoft.com/office/officeart/2005/8/layout/list1"/>
    <dgm:cxn modelId="{F748C823-1A38-40D8-B619-DA2EAB2D6FAF}" type="presParOf" srcId="{65D6D62A-620F-43BB-A298-7E93A38E393E}" destId="{77FFBA5A-5035-4F10-A22C-79C6EA83AEF5}" srcOrd="30" destOrd="0" presId="urn:microsoft.com/office/officeart/2005/8/layout/list1"/>
    <dgm:cxn modelId="{5B36F5F5-5C04-4172-9F9F-1A3A2A089F2D}" type="presParOf" srcId="{65D6D62A-620F-43BB-A298-7E93A38E393E}" destId="{CDB6BCED-1641-49E0-9E39-F6588F034EF8}" srcOrd="31" destOrd="0" presId="urn:microsoft.com/office/officeart/2005/8/layout/list1"/>
    <dgm:cxn modelId="{9AD09EB3-E610-4507-B7FE-F3257B107F19}" type="presParOf" srcId="{65D6D62A-620F-43BB-A298-7E93A38E393E}" destId="{B9942EA8-8453-4B0C-B418-CC6E15418326}" srcOrd="32" destOrd="0" presId="urn:microsoft.com/office/officeart/2005/8/layout/list1"/>
    <dgm:cxn modelId="{6BBB467B-B1F9-47A8-96F2-C62D070BC949}" type="presParOf" srcId="{B9942EA8-8453-4B0C-B418-CC6E15418326}" destId="{6F66BD96-ECD6-4EE8-98B5-A9860AB92C4A}" srcOrd="0" destOrd="0" presId="urn:microsoft.com/office/officeart/2005/8/layout/list1"/>
    <dgm:cxn modelId="{9A289ADB-964B-4C86-9A5F-5B740AAF9610}" type="presParOf" srcId="{B9942EA8-8453-4B0C-B418-CC6E15418326}" destId="{D614EC73-5316-4748-879D-FE7013CD4BFD}" srcOrd="1" destOrd="0" presId="urn:microsoft.com/office/officeart/2005/8/layout/list1"/>
    <dgm:cxn modelId="{EA60117A-6FBF-45B5-8C75-3B0BEF2F3A60}" type="presParOf" srcId="{65D6D62A-620F-43BB-A298-7E93A38E393E}" destId="{79EB28BF-698D-4007-97B1-4A94844C8C52}" srcOrd="33" destOrd="0" presId="urn:microsoft.com/office/officeart/2005/8/layout/list1"/>
    <dgm:cxn modelId="{0E261DF7-82F3-4D02-9D52-F57C537B30DA}" type="presParOf" srcId="{65D6D62A-620F-43BB-A298-7E93A38E393E}" destId="{0DB8F92B-172A-47A2-A54D-759A3C20EEC9}" srcOrd="34" destOrd="0" presId="urn:microsoft.com/office/officeart/2005/8/layout/list1"/>
    <dgm:cxn modelId="{84D72693-D925-420B-9953-BF7CFE11F1E7}" type="presParOf" srcId="{65D6D62A-620F-43BB-A298-7E93A38E393E}" destId="{B75AD0DF-E5FF-487B-9E80-107B73A5D1F5}" srcOrd="35" destOrd="0" presId="urn:microsoft.com/office/officeart/2005/8/layout/list1"/>
    <dgm:cxn modelId="{B708CAB4-092D-4BD7-BA07-1792CEDD641E}" type="presParOf" srcId="{65D6D62A-620F-43BB-A298-7E93A38E393E}" destId="{5B13B6DA-2E01-4D6D-A76B-80B6227550D5}" srcOrd="36" destOrd="0" presId="urn:microsoft.com/office/officeart/2005/8/layout/list1"/>
    <dgm:cxn modelId="{A403E592-8ACD-4698-9CAB-225664A75246}" type="presParOf" srcId="{5B13B6DA-2E01-4D6D-A76B-80B6227550D5}" destId="{13C99C6E-4B30-4535-99D7-777CBDB936E2}" srcOrd="0" destOrd="0" presId="urn:microsoft.com/office/officeart/2005/8/layout/list1"/>
    <dgm:cxn modelId="{0B0E3591-4828-4D8C-A8DC-7A2BA16C30CC}" type="presParOf" srcId="{5B13B6DA-2E01-4D6D-A76B-80B6227550D5}" destId="{8344BFA7-95DD-42DC-8606-D5A324413A05}" srcOrd="1" destOrd="0" presId="urn:microsoft.com/office/officeart/2005/8/layout/list1"/>
    <dgm:cxn modelId="{E765EB64-FCC1-47B7-BE59-4715371F7398}" type="presParOf" srcId="{65D6D62A-620F-43BB-A298-7E93A38E393E}" destId="{4FAFDCCE-4757-476A-87DA-5E0554D3596C}" srcOrd="37" destOrd="0" presId="urn:microsoft.com/office/officeart/2005/8/layout/list1"/>
    <dgm:cxn modelId="{C0F5D749-A16A-4092-9ED3-D72BDD894F31}" type="presParOf" srcId="{65D6D62A-620F-43BB-A298-7E93A38E393E}" destId="{3E0279FC-68B6-4B60-952C-05CEAF2D340E}" srcOrd="38" destOrd="0" presId="urn:microsoft.com/office/officeart/2005/8/layout/list1"/>
    <dgm:cxn modelId="{EE44F994-848D-4D9C-A6BF-9DEF0D8C5377}" type="presParOf" srcId="{65D6D62A-620F-43BB-A298-7E93A38E393E}" destId="{FC2FD690-0FD4-4870-B1AC-8A6C0B7F9801}" srcOrd="39" destOrd="0" presId="urn:microsoft.com/office/officeart/2005/8/layout/list1"/>
    <dgm:cxn modelId="{70F325DE-1C16-453B-9525-CE7A98E581C5}" type="presParOf" srcId="{65D6D62A-620F-43BB-A298-7E93A38E393E}" destId="{D1860224-69BC-47EB-BA5D-73D5214EF6A9}" srcOrd="40" destOrd="0" presId="urn:microsoft.com/office/officeart/2005/8/layout/list1"/>
    <dgm:cxn modelId="{1974A2DA-8C71-40DF-BE4F-31B697E240C1}" type="presParOf" srcId="{D1860224-69BC-47EB-BA5D-73D5214EF6A9}" destId="{7B467A03-331C-488E-A0E7-13F6BB5E3E21}" srcOrd="0" destOrd="0" presId="urn:microsoft.com/office/officeart/2005/8/layout/list1"/>
    <dgm:cxn modelId="{5193FB90-5E51-479A-B9A5-59BBBBE3397A}" type="presParOf" srcId="{D1860224-69BC-47EB-BA5D-73D5214EF6A9}" destId="{06CF6A65-08F3-4D42-916D-D6E54DB04161}" srcOrd="1" destOrd="0" presId="urn:microsoft.com/office/officeart/2005/8/layout/list1"/>
    <dgm:cxn modelId="{039FB320-D4D3-4A11-A41D-17CCD03859C8}" type="presParOf" srcId="{65D6D62A-620F-43BB-A298-7E93A38E393E}" destId="{3EDF82C7-74B0-4262-8C6F-7D06BD2B62E9}" srcOrd="41" destOrd="0" presId="urn:microsoft.com/office/officeart/2005/8/layout/list1"/>
    <dgm:cxn modelId="{D6C141A7-6BC4-4D0D-BF40-F94FF4351B57}" type="presParOf" srcId="{65D6D62A-620F-43BB-A298-7E93A38E393E}" destId="{FDD7AF8E-E631-44FE-8464-BB5DBAF6AB8C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8C080-1659-43C8-9948-0212133478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8ADF1-EF89-4F50-B587-A57568CCF265}">
      <dgm:prSet phldrT="[Текст]"/>
      <dgm:spPr/>
      <dgm:t>
        <a:bodyPr/>
        <a:lstStyle/>
        <a:p>
          <a:r>
            <a:rPr lang="en-US" dirty="0" smtClean="0"/>
            <a:t>Where would you like to travel? 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2703ED4-A22B-4D67-A08D-BBF7E65EF847}" type="parTrans" cxnId="{53B6F47E-14FA-43B2-B63A-A866AF6D0E27}">
      <dgm:prSet/>
      <dgm:spPr/>
      <dgm:t>
        <a:bodyPr/>
        <a:lstStyle/>
        <a:p>
          <a:endParaRPr lang="ru-RU"/>
        </a:p>
      </dgm:t>
    </dgm:pt>
    <dgm:pt modelId="{CB5EC5F7-F9F8-4DE5-B311-6C4882298E76}" type="sibTrans" cxnId="{53B6F47E-14FA-43B2-B63A-A866AF6D0E27}">
      <dgm:prSet/>
      <dgm:spPr/>
      <dgm:t>
        <a:bodyPr/>
        <a:lstStyle/>
        <a:p>
          <a:endParaRPr lang="ru-RU"/>
        </a:p>
      </dgm:t>
    </dgm:pt>
    <dgm:pt modelId="{ABC2AEAE-F624-4109-89DD-718B5D6757CD}">
      <dgm:prSet phldrT="[Текст]" phldr="1"/>
      <dgm:spPr/>
      <dgm:t>
        <a:bodyPr/>
        <a:lstStyle/>
        <a:p>
          <a:endParaRPr lang="ru-RU" dirty="0"/>
        </a:p>
      </dgm:t>
    </dgm:pt>
    <dgm:pt modelId="{588B40D7-90EA-46E9-9235-660EF5837C66}" type="parTrans" cxnId="{8F3DBE72-ADC3-4DC1-8946-5A582FAA90BB}">
      <dgm:prSet/>
      <dgm:spPr/>
      <dgm:t>
        <a:bodyPr/>
        <a:lstStyle/>
        <a:p>
          <a:endParaRPr lang="ru-RU"/>
        </a:p>
      </dgm:t>
    </dgm:pt>
    <dgm:pt modelId="{DCA9965F-904C-4676-AADD-BD4964AEDB5C}" type="sibTrans" cxnId="{8F3DBE72-ADC3-4DC1-8946-5A582FAA90BB}">
      <dgm:prSet/>
      <dgm:spPr/>
      <dgm:t>
        <a:bodyPr/>
        <a:lstStyle/>
        <a:p>
          <a:endParaRPr lang="ru-RU"/>
        </a:p>
      </dgm:t>
    </dgm:pt>
    <dgm:pt modelId="{AD2522B7-C559-41D2-9CD3-1A93B32AF0ED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What activities would you like to do there? </a:t>
          </a:r>
          <a:endParaRPr lang="ru-RU" dirty="0" smtClean="0"/>
        </a:p>
        <a:p>
          <a:pPr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75E1DE1-4B1E-470B-AEB2-57D50D46AA74}" type="parTrans" cxnId="{C12994BC-9F74-468B-A742-18DD61CEA6AE}">
      <dgm:prSet/>
      <dgm:spPr/>
      <dgm:t>
        <a:bodyPr/>
        <a:lstStyle/>
        <a:p>
          <a:endParaRPr lang="ru-RU"/>
        </a:p>
      </dgm:t>
    </dgm:pt>
    <dgm:pt modelId="{2E405802-E079-48D8-8C4F-50AAE13F5102}" type="sibTrans" cxnId="{C12994BC-9F74-468B-A742-18DD61CEA6AE}">
      <dgm:prSet/>
      <dgm:spPr/>
      <dgm:t>
        <a:bodyPr/>
        <a:lstStyle/>
        <a:p>
          <a:endParaRPr lang="ru-RU"/>
        </a:p>
      </dgm:t>
    </dgm:pt>
    <dgm:pt modelId="{292AFA17-81F9-43AD-84CA-2DF850487A81}">
      <dgm:prSet phldrT="[Текст]" phldr="1"/>
      <dgm:spPr/>
      <dgm:t>
        <a:bodyPr/>
        <a:lstStyle/>
        <a:p>
          <a:endParaRPr lang="ru-RU"/>
        </a:p>
      </dgm:t>
    </dgm:pt>
    <dgm:pt modelId="{A4F0CC8E-9F25-4923-BD96-91A573678845}" type="parTrans" cxnId="{CA89C428-593A-4C09-A2FC-E70CC180F469}">
      <dgm:prSet/>
      <dgm:spPr/>
      <dgm:t>
        <a:bodyPr/>
        <a:lstStyle/>
        <a:p>
          <a:endParaRPr lang="ru-RU"/>
        </a:p>
      </dgm:t>
    </dgm:pt>
    <dgm:pt modelId="{5FAC8DA1-DB5F-4BFD-A893-D8A8BE234E58}" type="sibTrans" cxnId="{CA89C428-593A-4C09-A2FC-E70CC180F469}">
      <dgm:prSet/>
      <dgm:spPr/>
      <dgm:t>
        <a:bodyPr/>
        <a:lstStyle/>
        <a:p>
          <a:endParaRPr lang="ru-RU"/>
        </a:p>
      </dgm:t>
    </dgm:pt>
    <dgm:pt modelId="{862C58C9-168A-4636-AC6B-6293C030B8D2}" type="pres">
      <dgm:prSet presAssocID="{8668C080-1659-43C8-9948-0212133478DF}" presName="linear" presStyleCnt="0">
        <dgm:presLayoutVars>
          <dgm:animLvl val="lvl"/>
          <dgm:resizeHandles val="exact"/>
        </dgm:presLayoutVars>
      </dgm:prSet>
      <dgm:spPr/>
    </dgm:pt>
    <dgm:pt modelId="{4AF648A7-B3C1-4760-A5A8-A063274DB5DE}" type="pres">
      <dgm:prSet presAssocID="{3AF8ADF1-EF89-4F50-B587-A57568CCF2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3FB128-731B-4CB7-AD8B-EEB2488E1EF7}" type="pres">
      <dgm:prSet presAssocID="{3AF8ADF1-EF89-4F50-B587-A57568CCF265}" presName="childText" presStyleLbl="revTx" presStyleIdx="0" presStyleCnt="2">
        <dgm:presLayoutVars>
          <dgm:bulletEnabled val="1"/>
        </dgm:presLayoutVars>
      </dgm:prSet>
      <dgm:spPr/>
    </dgm:pt>
    <dgm:pt modelId="{E8D6FC6F-DBE6-42FA-99C6-14E0D8E9187C}" type="pres">
      <dgm:prSet presAssocID="{AD2522B7-C559-41D2-9CD3-1A93B32AF0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10F8494-FB4A-432F-BF9B-FA256A73395C}" type="pres">
      <dgm:prSet presAssocID="{AD2522B7-C559-41D2-9CD3-1A93B32AF0E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295C61-EA23-47A2-9CB5-45C12725A74F}" type="presOf" srcId="{292AFA17-81F9-43AD-84CA-2DF850487A81}" destId="{010F8494-FB4A-432F-BF9B-FA256A73395C}" srcOrd="0" destOrd="0" presId="urn:microsoft.com/office/officeart/2005/8/layout/vList2"/>
    <dgm:cxn modelId="{CA89C428-593A-4C09-A2FC-E70CC180F469}" srcId="{AD2522B7-C559-41D2-9CD3-1A93B32AF0ED}" destId="{292AFA17-81F9-43AD-84CA-2DF850487A81}" srcOrd="0" destOrd="0" parTransId="{A4F0CC8E-9F25-4923-BD96-91A573678845}" sibTransId="{5FAC8DA1-DB5F-4BFD-A893-D8A8BE234E58}"/>
    <dgm:cxn modelId="{8F3DBE72-ADC3-4DC1-8946-5A582FAA90BB}" srcId="{3AF8ADF1-EF89-4F50-B587-A57568CCF265}" destId="{ABC2AEAE-F624-4109-89DD-718B5D6757CD}" srcOrd="0" destOrd="0" parTransId="{588B40D7-90EA-46E9-9235-660EF5837C66}" sibTransId="{DCA9965F-904C-4676-AADD-BD4964AEDB5C}"/>
    <dgm:cxn modelId="{53B6F47E-14FA-43B2-B63A-A866AF6D0E27}" srcId="{8668C080-1659-43C8-9948-0212133478DF}" destId="{3AF8ADF1-EF89-4F50-B587-A57568CCF265}" srcOrd="0" destOrd="0" parTransId="{92703ED4-A22B-4D67-A08D-BBF7E65EF847}" sibTransId="{CB5EC5F7-F9F8-4DE5-B311-6C4882298E76}"/>
    <dgm:cxn modelId="{C12994BC-9F74-468B-A742-18DD61CEA6AE}" srcId="{8668C080-1659-43C8-9948-0212133478DF}" destId="{AD2522B7-C559-41D2-9CD3-1A93B32AF0ED}" srcOrd="1" destOrd="0" parTransId="{075E1DE1-4B1E-470B-AEB2-57D50D46AA74}" sibTransId="{2E405802-E079-48D8-8C4F-50AAE13F5102}"/>
    <dgm:cxn modelId="{F124FCA8-3D91-45D8-A8BC-C3DCCBB9B195}" type="presOf" srcId="{ABC2AEAE-F624-4109-89DD-718B5D6757CD}" destId="{073FB128-731B-4CB7-AD8B-EEB2488E1EF7}" srcOrd="0" destOrd="0" presId="urn:microsoft.com/office/officeart/2005/8/layout/vList2"/>
    <dgm:cxn modelId="{0D6B5438-2D34-4E1A-90D3-017F518F8531}" type="presOf" srcId="{8668C080-1659-43C8-9948-0212133478DF}" destId="{862C58C9-168A-4636-AC6B-6293C030B8D2}" srcOrd="0" destOrd="0" presId="urn:microsoft.com/office/officeart/2005/8/layout/vList2"/>
    <dgm:cxn modelId="{D946D257-4A1D-4C50-9D2B-1A00971DD0F7}" type="presOf" srcId="{3AF8ADF1-EF89-4F50-B587-A57568CCF265}" destId="{4AF648A7-B3C1-4760-A5A8-A063274DB5DE}" srcOrd="0" destOrd="0" presId="urn:microsoft.com/office/officeart/2005/8/layout/vList2"/>
    <dgm:cxn modelId="{E581D170-3774-4425-8B06-7548404BCA59}" type="presOf" srcId="{AD2522B7-C559-41D2-9CD3-1A93B32AF0ED}" destId="{E8D6FC6F-DBE6-42FA-99C6-14E0D8E9187C}" srcOrd="0" destOrd="0" presId="urn:microsoft.com/office/officeart/2005/8/layout/vList2"/>
    <dgm:cxn modelId="{07778B03-0230-4BA1-8625-9D1CDD7ADB39}" type="presParOf" srcId="{862C58C9-168A-4636-AC6B-6293C030B8D2}" destId="{4AF648A7-B3C1-4760-A5A8-A063274DB5DE}" srcOrd="0" destOrd="0" presId="urn:microsoft.com/office/officeart/2005/8/layout/vList2"/>
    <dgm:cxn modelId="{1C90B159-60BE-4717-AAE7-3474018E627B}" type="presParOf" srcId="{862C58C9-168A-4636-AC6B-6293C030B8D2}" destId="{073FB128-731B-4CB7-AD8B-EEB2488E1EF7}" srcOrd="1" destOrd="0" presId="urn:microsoft.com/office/officeart/2005/8/layout/vList2"/>
    <dgm:cxn modelId="{98C57A55-0113-46E2-B9C3-074CB7765357}" type="presParOf" srcId="{862C58C9-168A-4636-AC6B-6293C030B8D2}" destId="{E8D6FC6F-DBE6-42FA-99C6-14E0D8E9187C}" srcOrd="2" destOrd="0" presId="urn:microsoft.com/office/officeart/2005/8/layout/vList2"/>
    <dgm:cxn modelId="{DF679748-0F4F-4956-AA35-7466C596B430}" type="presParOf" srcId="{862C58C9-168A-4636-AC6B-6293C030B8D2}" destId="{010F8494-FB4A-432F-BF9B-FA256A7339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648A7-B3C1-4760-A5A8-A063274DB5DE}">
      <dsp:nvSpPr>
        <dsp:cNvPr id="0" name=""/>
        <dsp:cNvSpPr/>
      </dsp:nvSpPr>
      <dsp:spPr>
        <a:xfrm>
          <a:off x="0" y="368641"/>
          <a:ext cx="4783666" cy="845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Where would you like to travel? 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/>
        </a:p>
      </dsp:txBody>
      <dsp:txXfrm>
        <a:off x="41265" y="409906"/>
        <a:ext cx="4701136" cy="762795"/>
      </dsp:txXfrm>
    </dsp:sp>
    <dsp:sp modelId="{073FB128-731B-4CB7-AD8B-EEB2488E1EF7}">
      <dsp:nvSpPr>
        <dsp:cNvPr id="0" name=""/>
        <dsp:cNvSpPr/>
      </dsp:nvSpPr>
      <dsp:spPr>
        <a:xfrm>
          <a:off x="0" y="1213967"/>
          <a:ext cx="478366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8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213967"/>
        <a:ext cx="4783666" cy="331200"/>
      </dsp:txXfrm>
    </dsp:sp>
    <dsp:sp modelId="{E8D6FC6F-DBE6-42FA-99C6-14E0D8E9187C}">
      <dsp:nvSpPr>
        <dsp:cNvPr id="0" name=""/>
        <dsp:cNvSpPr/>
      </dsp:nvSpPr>
      <dsp:spPr>
        <a:xfrm>
          <a:off x="0" y="1545167"/>
          <a:ext cx="4783666" cy="845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What activities would you like to do there? </a:t>
          </a:r>
          <a:endParaRPr lang="ru-RU" sz="2000" kern="1200" dirty="0" smtClean="0"/>
        </a:p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265" y="1586432"/>
        <a:ext cx="4701136" cy="762795"/>
      </dsp:txXfrm>
    </dsp:sp>
    <dsp:sp modelId="{010F8494-FB4A-432F-BF9B-FA256A73395C}">
      <dsp:nvSpPr>
        <dsp:cNvPr id="0" name=""/>
        <dsp:cNvSpPr/>
      </dsp:nvSpPr>
      <dsp:spPr>
        <a:xfrm>
          <a:off x="0" y="2390492"/>
          <a:ext cx="478366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8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/>
        </a:p>
      </dsp:txBody>
      <dsp:txXfrm>
        <a:off x="0" y="2390492"/>
        <a:ext cx="4783666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AD17D1-4C6B-4EC1-B86E-9ACD7E94799D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85A0-EA14-4162-A8D8-09711B3494A2}" type="datetime1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4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трые ракушки крупным план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12" name="Полилиния 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5C8AE6-2634-46EB-A793-A3A675D2404A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8868C-737D-4D65-8430-08650E7B77AF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40994-A3FD-4518-8018-AB955A2BC820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37B5A-1E01-43B1-A4A6-24BDB850A41C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800510-429E-4257-B35E-3112FFA9D7F9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FDD4F-EE51-4395-8A42-8A38107C2977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EC4CE-9ACC-4BD6-BF6F-4876BDD4E7CC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FA656-9B74-4782-B818-945FA3C8485B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BD438-94F3-4543-BE2B-4F062CD15BB1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C0895-3D34-4C6A-81FC-0E17E0BE2DB1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2A192B3-86A2-4DBD-B2E8-ECF77A8CF8C2}" type="datetime1">
              <a:rPr lang="ru-RU" noProof="0" smtClean="0"/>
              <a:t>05.06.2018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9080" y="3497054"/>
            <a:ext cx="9601200" cy="1625279"/>
          </a:xfrm>
        </p:spPr>
        <p:txBody>
          <a:bodyPr rtlCol="0">
            <a:prstTxWarp prst="textWave1">
              <a:avLst/>
            </a:prstTxWarp>
          </a:bodyPr>
          <a:lstStyle/>
          <a:p>
            <a:r>
              <a:rPr lang="en-US" b="1" dirty="0"/>
              <a:t>The world is your oyster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25452" y="5748131"/>
            <a:ext cx="3266548" cy="1196675"/>
          </a:xfrm>
        </p:spPr>
        <p:txBody>
          <a:bodyPr rtlCol="0">
            <a:no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Учителя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английского языка </a:t>
            </a:r>
          </a:p>
          <a:p>
            <a:pPr algn="r"/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ГБОУ лицея 144 </a:t>
            </a:r>
          </a:p>
          <a:p>
            <a:pPr algn="r"/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г. Санкт-Петербурга</a:t>
            </a:r>
          </a:p>
          <a:p>
            <a:pPr algn="r"/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Дерендяевой Светланы Васильевны</a:t>
            </a:r>
          </a:p>
          <a:p>
            <a:pPr rtl="0"/>
            <a:endParaRPr lang="ru-RU" sz="1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83467" y="5122333"/>
            <a:ext cx="483554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/>
              <a:t>Презентация к уроку по учебному предмету «Английский язык» </a:t>
            </a:r>
          </a:p>
          <a:p>
            <a:pPr algn="ctr"/>
            <a:r>
              <a:rPr lang="ru-RU" sz="2600" dirty="0" smtClean="0"/>
              <a:t>в </a:t>
            </a:r>
            <a:r>
              <a:rPr lang="en-US" sz="2600" dirty="0" smtClean="0"/>
              <a:t>8</a:t>
            </a:r>
            <a:r>
              <a:rPr lang="ru-RU" sz="2600" dirty="0" smtClean="0"/>
              <a:t> классе</a:t>
            </a:r>
            <a:endParaRPr lang="ru-RU" sz="2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3600" dirty="0"/>
              <a:t>Look at the pictures, listen to the music and answer the questions:</a:t>
            </a:r>
            <a:endParaRPr lang="ru-RU" sz="3600" dirty="0"/>
          </a:p>
        </p:txBody>
      </p:sp>
      <p:pic>
        <p:nvPicPr>
          <p:cNvPr id="7" name="01 - Unit 6a. Ex. 1, p. 9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5524" y="448733"/>
            <a:ext cx="609600" cy="60960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sledding in russia Ð¿ÐµÑÐµÐ²Ð¾Ð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07" y="1589835"/>
            <a:ext cx="3218602" cy="21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camel riding in moroc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585911"/>
            <a:ext cx="3234399" cy="21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wagon travel in wyom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45" y="1585910"/>
            <a:ext cx="3095180" cy="21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ice diving in the arct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09" y="4097866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2109" y="4470400"/>
            <a:ext cx="6096000" cy="16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four places are you at?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doing?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weather like today?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feel?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7394716"/>
              </p:ext>
            </p:extLst>
          </p:nvPr>
        </p:nvGraphicFramePr>
        <p:xfrm>
          <a:off x="668867" y="211665"/>
          <a:ext cx="3801534" cy="627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Ð°ÑÑÐ¸Ð½ÐºÐ¸ Ð¿Ð¾ Ð·Ð°Ð¿ÑÐ¾ÑÑ see famous landmar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66" y="211665"/>
            <a:ext cx="2670175" cy="17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371" y="533401"/>
            <a:ext cx="2601900" cy="1567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8674" y="2413000"/>
            <a:ext cx="3128210" cy="2057400"/>
          </a:xfrm>
          <a:prstGeom prst="rect">
            <a:avLst/>
          </a:prstGeom>
        </p:spPr>
      </p:pic>
      <p:pic>
        <p:nvPicPr>
          <p:cNvPr id="2052" name="Picture 4" descr="ÐÐ°ÑÑÐ¸Ð½ÐºÐ¸ Ð¿Ð¾ Ð·Ð°Ð¿ÑÐ¾ÑÑ try the local cuis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24" y="2558253"/>
            <a:ext cx="2539504" cy="15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explore natu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24" y="4622800"/>
            <a:ext cx="279359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meet the local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69" y="4622800"/>
            <a:ext cx="2700815" cy="15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valleys of the 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170978"/>
            <a:ext cx="2988734" cy="21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1201" y="170978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valleys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Lena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Dades Go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4" y="170978"/>
            <a:ext cx="3740120" cy="20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4165" y="1852697"/>
            <a:ext cx="139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Dades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Gorge</a:t>
            </a:r>
            <a:endParaRPr lang="ru-RU" dirty="0"/>
          </a:p>
        </p:txBody>
      </p:sp>
      <p:pic>
        <p:nvPicPr>
          <p:cNvPr id="3078" name="Picture 6" descr="ÐÐ°ÑÑÐ¸Ð½ÐºÐ¸ Ð¿Ð¾ Ð·Ð°Ð¿ÑÐ¾ÑÑ Atlas Mount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" y="2588094"/>
            <a:ext cx="4226880" cy="1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8498" y="2588094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Atlas Mountains</a:t>
            </a:r>
            <a:endParaRPr lang="ru-RU" dirty="0"/>
          </a:p>
        </p:txBody>
      </p:sp>
      <p:pic>
        <p:nvPicPr>
          <p:cNvPr id="3080" name="Picture 8" descr="ÐÐ°ÑÑÐ¸Ð½ÐºÐ¸ Ð¿Ð¾ Ð·Ð°Ð¿ÑÐ¾ÑÑ Arctic Oce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5" y="2588774"/>
            <a:ext cx="4605699" cy="18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71595" y="4016235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Arctic Ocean</a:t>
            </a:r>
            <a:endParaRPr lang="ru-RU" dirty="0"/>
          </a:p>
        </p:txBody>
      </p:sp>
      <p:pic>
        <p:nvPicPr>
          <p:cNvPr id="3082" name="Picture 10" descr="ÐÐ°ÑÑÐ¸Ð½ÐºÐ¸ Ð¿Ð¾ Ð·Ð°Ð¿ÑÐ¾ÑÑ Kasba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4656332"/>
            <a:ext cx="3097199" cy="20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03101" y="4618770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Kasbahs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ÐÐ°ÑÑÐ¸Ð½ÐºÐ¸ Ð¿Ð¾ Ð·Ð°Ð¿ÑÐ¾ÑÑ beautiful beaches at Essaoui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91" y="4618770"/>
            <a:ext cx="3104963" cy="20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83313" y="6314238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Essaouira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53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iscuss </a:t>
            </a:r>
            <a:r>
              <a:rPr lang="en-US" dirty="0"/>
              <a:t>in pairs using the </a:t>
            </a:r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9148" y="2099902"/>
            <a:ext cx="5233985" cy="328822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I’d like to go on the ‘Camel Riding in Morocco’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Really? What would you like to do there?</a:t>
            </a:r>
          </a:p>
          <a:p>
            <a:pPr marL="4572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 have always wanted to visit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Morocco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There’s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to do and see, for</a:t>
            </a:r>
          </a:p>
          <a:p>
            <a:pPr marL="4572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travel across the desert on a camel,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historic sites and relax on beautiful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beaches.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would you like to go?</a:t>
            </a:r>
          </a:p>
          <a:p>
            <a:pPr marL="4572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I’d like to go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Yakutia in Russia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I’d like drive reindeer sled and explore nature.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05211156"/>
              </p:ext>
            </p:extLst>
          </p:nvPr>
        </p:nvGraphicFramePr>
        <p:xfrm>
          <a:off x="702733" y="1753272"/>
          <a:ext cx="4783667" cy="309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5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Hometask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акушки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25_TF02895255.potx" id="{7E541BF4-4A04-4568-A388-4591619AE906}" vid="{BF2D65FF-FBDA-4DCC-BD3F-1A7EA4826F60}"/>
    </a:ext>
  </a:extLst>
</a:theme>
</file>

<file path=ppt/theme/theme2.xml><?xml version="1.0" encoding="utf-8"?>
<a:theme xmlns:a="http://schemas.openxmlformats.org/drawingml/2006/main" name="Тема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Пестрые ракушки</Template>
  <TotalTime>258</TotalTime>
  <Words>247</Words>
  <Application>Microsoft Office PowerPoint</Application>
  <PresentationFormat>Широкоэкранный</PresentationFormat>
  <Paragraphs>40</Paragraphs>
  <Slides>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Ракушки 16x9</vt:lpstr>
      <vt:lpstr>The world is your oyster</vt:lpstr>
      <vt:lpstr>Look at the pictures, listen to the music and answer the questions:</vt:lpstr>
      <vt:lpstr>Презентация PowerPoint</vt:lpstr>
      <vt:lpstr>Презентация PowerPoint</vt:lpstr>
      <vt:lpstr>Discuss in pairs using the text</vt:lpstr>
      <vt:lpstr>Hometask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Александр Яковлев</dc:creator>
  <cp:lastModifiedBy>Александр Яковлев</cp:lastModifiedBy>
  <cp:revision>16</cp:revision>
  <dcterms:created xsi:type="dcterms:W3CDTF">2018-06-04T16:22:37Z</dcterms:created>
  <dcterms:modified xsi:type="dcterms:W3CDTF">2018-06-05T17:47:29Z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