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3"/>
  </p:notesMasterIdLst>
  <p:handoutMasterIdLst>
    <p:handoutMasterId r:id="rId24"/>
  </p:handoutMasterIdLst>
  <p:sldIdLst>
    <p:sldId id="257" r:id="rId5"/>
    <p:sldId id="268" r:id="rId6"/>
    <p:sldId id="270" r:id="rId7"/>
    <p:sldId id="283" r:id="rId8"/>
    <p:sldId id="286" r:id="rId9"/>
    <p:sldId id="281" r:id="rId10"/>
    <p:sldId id="300" r:id="rId11"/>
    <p:sldId id="299" r:id="rId12"/>
    <p:sldId id="287" r:id="rId13"/>
    <p:sldId id="291" r:id="rId14"/>
    <p:sldId id="290" r:id="rId15"/>
    <p:sldId id="292" r:id="rId16"/>
    <p:sldId id="293" r:id="rId17"/>
    <p:sldId id="294" r:id="rId18"/>
    <p:sldId id="261" r:id="rId19"/>
    <p:sldId id="301" r:id="rId20"/>
    <p:sldId id="282" r:id="rId21"/>
    <p:sldId id="297" r:id="rId22"/>
  </p:sldIdLst>
  <p:sldSz cx="12188825" cy="6858000"/>
  <p:notesSz cx="6858000" cy="9144000"/>
  <p:custDataLst>
    <p:tags r:id="rId25"/>
  </p:custDataLst>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12"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997" autoAdjust="0"/>
  </p:normalViewPr>
  <p:slideViewPr>
    <p:cSldViewPr showGuides="1">
      <p:cViewPr varScale="1">
        <p:scale>
          <a:sx n="102" d="100"/>
          <a:sy n="102" d="100"/>
        </p:scale>
        <p:origin x="918" y="114"/>
      </p:cViewPr>
      <p:guideLst>
        <p:guide orient="horz" pos="2160"/>
        <p:guide pos="3839"/>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101" d="100"/>
          <a:sy n="101" d="100"/>
        </p:scale>
        <p:origin x="280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ru-RU" dirty="0"/>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E1904CFF-3D5D-4CAE-A2A0-561336AE5D47}" type="datetime1">
              <a:rPr lang="ru-RU" smtClean="0"/>
              <a:pPr algn="r" rtl="0"/>
              <a:t>25.03.2022</a:t>
            </a:fld>
            <a:endParaRPr lang="ru-RU" dirty="0"/>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ru-RU" dirty="0"/>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r>
              <a:rPr lang="ru-RU" dirty="0" smtClean="0"/>
              <a:t>‹#›</a:t>
            </a:r>
            <a:endParaRPr lang="ru-RU" dirty="0"/>
          </a:p>
        </p:txBody>
      </p:sp>
    </p:spTree>
    <p:extLst>
      <p:ext uri="{BB962C8B-B14F-4D97-AF65-F5344CB8AC3E}">
        <p14:creationId xmlns:p14="http://schemas.microsoft.com/office/powerpoint/2010/main" val="3469847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lvl1pPr>
          </a:lstStyle>
          <a:p>
            <a:fld id="{5A10FE26-BC48-497F-88CF-5854FD852D8D}" type="datetime1">
              <a:rPr lang="ru-RU" smtClean="0"/>
              <a:pPr/>
              <a:t>25.03.2022</a:t>
            </a:fld>
            <a:endParaRPr lang="ru-RU" dirty="0"/>
          </a:p>
        </p:txBody>
      </p:sp>
      <p:sp>
        <p:nvSpPr>
          <p:cNvPr id="4" name="Образ слайда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ru-RU" dirty="0" smtClean="0"/>
              <a:t>Образец текста</a:t>
            </a:r>
          </a:p>
          <a:p>
            <a:pPr lvl="1" rtl="0"/>
            <a:r>
              <a:rPr lang="ru-RU" dirty="0" smtClean="0"/>
              <a:t>Второй уровень</a:t>
            </a:r>
          </a:p>
          <a:p>
            <a:pPr lvl="2" rtl="0"/>
            <a:r>
              <a:rPr lang="ru-RU" dirty="0" smtClean="0"/>
              <a:t>Третий уровень</a:t>
            </a:r>
          </a:p>
          <a:p>
            <a:pPr lvl="3" rtl="0"/>
            <a:r>
              <a:rPr lang="ru-RU" dirty="0" smtClean="0"/>
              <a:t>Четвертый уровень</a:t>
            </a:r>
          </a:p>
          <a:p>
            <a:pPr lvl="4" rtl="0"/>
            <a:r>
              <a:rPr lang="ru-RU" dirty="0" smtClean="0"/>
              <a:t>Пятый уровень</a:t>
            </a:r>
            <a:endParaRPr lang="ru-RU" dirty="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rtl="0">
              <a:defRPr sz="1200"/>
            </a:lvl1pPr>
          </a:lstStyle>
          <a:p>
            <a:r>
              <a:rPr lang="ru-RU" dirty="0" smtClean="0"/>
              <a:t>‹#›</a:t>
            </a:r>
            <a:endParaRPr lang="ru-RU" dirty="0"/>
          </a:p>
        </p:txBody>
      </p:sp>
    </p:spTree>
    <p:extLst>
      <p:ext uri="{BB962C8B-B14F-4D97-AF65-F5344CB8AC3E}">
        <p14:creationId xmlns:p14="http://schemas.microsoft.com/office/powerpoint/2010/main" val="332216137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r>
              <a:rPr lang="ru" dirty="0"/>
              <a:t>ПРИМЕЧАНИЕ. Чтобы заменить изображение, просто выберите и удалите его. Затем используйте значок вставки рисунка, чтобы заменить его собственным изображением.</a:t>
            </a:r>
            <a:endParaRPr lang="en-US" dirty="0"/>
          </a:p>
        </p:txBody>
      </p:sp>
      <p:sp>
        <p:nvSpPr>
          <p:cNvPr id="4" name="Номер слайда 3"/>
          <p:cNvSpPr>
            <a:spLocks noGrp="1"/>
          </p:cNvSpPr>
          <p:nvPr>
            <p:ph type="sldNum" sz="quarter" idx="10"/>
          </p:nvPr>
        </p:nvSpPr>
        <p:spPr/>
        <p:txBody>
          <a:bodyPr rtlCol="0"/>
          <a:lstStyle/>
          <a:p>
            <a:pPr rtl="0"/>
            <a:r>
              <a:rPr lang="en-US" smtClean="0"/>
              <a:t>1</a:t>
            </a:r>
            <a:endParaRPr lang="en-US"/>
          </a:p>
        </p:txBody>
      </p:sp>
    </p:spTree>
    <p:extLst>
      <p:ext uri="{BB962C8B-B14F-4D97-AF65-F5344CB8AC3E}">
        <p14:creationId xmlns:p14="http://schemas.microsoft.com/office/powerpoint/2010/main" val="430022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r>
              <a:rPr lang="ru-RU" smtClean="0"/>
              <a:t>‹#›</a:t>
            </a:r>
            <a:endParaRPr lang="ru-RU" dirty="0"/>
          </a:p>
        </p:txBody>
      </p:sp>
    </p:spTree>
    <p:extLst>
      <p:ext uri="{BB962C8B-B14F-4D97-AF65-F5344CB8AC3E}">
        <p14:creationId xmlns:p14="http://schemas.microsoft.com/office/powerpoint/2010/main" val="1438096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r>
              <a:rPr lang="ru-RU" smtClean="0"/>
              <a:t>‹#›</a:t>
            </a:r>
            <a:endParaRPr lang="ru-RU" dirty="0"/>
          </a:p>
        </p:txBody>
      </p:sp>
    </p:spTree>
    <p:extLst>
      <p:ext uri="{BB962C8B-B14F-4D97-AF65-F5344CB8AC3E}">
        <p14:creationId xmlns:p14="http://schemas.microsoft.com/office/powerpoint/2010/main" val="3758186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r>
              <a:rPr lang="ru-RU" smtClean="0"/>
              <a:t>‹#›</a:t>
            </a:r>
            <a:endParaRPr lang="ru-RU" dirty="0"/>
          </a:p>
        </p:txBody>
      </p:sp>
    </p:spTree>
    <p:extLst>
      <p:ext uri="{BB962C8B-B14F-4D97-AF65-F5344CB8AC3E}">
        <p14:creationId xmlns:p14="http://schemas.microsoft.com/office/powerpoint/2010/main" val="4096077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r>
              <a:rPr lang="ru-RU" smtClean="0"/>
              <a:t>‹#›</a:t>
            </a:r>
            <a:endParaRPr lang="ru-RU" dirty="0"/>
          </a:p>
        </p:txBody>
      </p:sp>
    </p:spTree>
    <p:extLst>
      <p:ext uri="{BB962C8B-B14F-4D97-AF65-F5344CB8AC3E}">
        <p14:creationId xmlns:p14="http://schemas.microsoft.com/office/powerpoint/2010/main" val="1893186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r>
              <a:rPr lang="ru-RU" smtClean="0"/>
              <a:t>‹#›</a:t>
            </a:r>
            <a:endParaRPr lang="ru-RU" dirty="0"/>
          </a:p>
        </p:txBody>
      </p:sp>
    </p:spTree>
    <p:extLst>
      <p:ext uri="{BB962C8B-B14F-4D97-AF65-F5344CB8AC3E}">
        <p14:creationId xmlns:p14="http://schemas.microsoft.com/office/powerpoint/2010/main" val="4096077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r>
              <a:rPr lang="ru-RU" smtClean="0"/>
              <a:t>‹#›</a:t>
            </a:r>
            <a:endParaRPr lang="ru-RU" dirty="0"/>
          </a:p>
        </p:txBody>
      </p:sp>
    </p:spTree>
    <p:extLst>
      <p:ext uri="{BB962C8B-B14F-4D97-AF65-F5344CB8AC3E}">
        <p14:creationId xmlns:p14="http://schemas.microsoft.com/office/powerpoint/2010/main" val="4026424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r>
              <a:rPr lang="ru-RU" smtClean="0"/>
              <a:t>‹#›</a:t>
            </a:r>
            <a:endParaRPr lang="ru-RU" dirty="0"/>
          </a:p>
        </p:txBody>
      </p:sp>
    </p:spTree>
    <p:extLst>
      <p:ext uri="{BB962C8B-B14F-4D97-AF65-F5344CB8AC3E}">
        <p14:creationId xmlns:p14="http://schemas.microsoft.com/office/powerpoint/2010/main" val="100385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1522412" y="1643064"/>
            <a:ext cx="9144002" cy="2928936"/>
          </a:xfrm>
        </p:spPr>
        <p:txBody>
          <a:bodyPr rtlCol="0">
            <a:noAutofit/>
          </a:bodyPr>
          <a:lstStyle>
            <a:lvl1pPr algn="ctr" rtl="0">
              <a:lnSpc>
                <a:spcPct val="80000"/>
              </a:lnSpc>
              <a:defRPr sz="6600">
                <a:solidFill>
                  <a:schemeClr val="tx1">
                    <a:lumMod val="75000"/>
                    <a:lumOff val="25000"/>
                  </a:schemeClr>
                </a:solidFill>
              </a:defRPr>
            </a:lvl1pPr>
          </a:lstStyle>
          <a:p>
            <a:pPr rtl="0"/>
            <a:r>
              <a:rPr lang="ru-RU" dirty="0" smtClean="0"/>
              <a:t>Образец заголовка</a:t>
            </a:r>
            <a:endParaRPr lang="ru-RU" dirty="0"/>
          </a:p>
        </p:txBody>
      </p:sp>
      <p:sp>
        <p:nvSpPr>
          <p:cNvPr id="3" name="Подзаголовок 2"/>
          <p:cNvSpPr>
            <a:spLocks noGrp="1"/>
          </p:cNvSpPr>
          <p:nvPr>
            <p:ph type="subTitle" idx="1"/>
          </p:nvPr>
        </p:nvSpPr>
        <p:spPr>
          <a:xfrm>
            <a:off x="1522413" y="4572000"/>
            <a:ext cx="9144000" cy="1066799"/>
          </a:xfrm>
        </p:spPr>
        <p:txBody>
          <a:bodyPr rtlCol="0">
            <a:normAutofit/>
          </a:bodyPr>
          <a:lstStyle>
            <a:lvl1pPr marL="0" indent="0" algn="ctr" rtl="0">
              <a:spcBef>
                <a:spcPts val="0"/>
              </a:spcBef>
              <a:buNone/>
              <a:defRPr sz="2400">
                <a:solidFill>
                  <a:schemeClr val="tx1">
                    <a:lumMod val="90000"/>
                    <a:lumOff val="10000"/>
                  </a:schemeClr>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pPr rtl="0"/>
            <a:r>
              <a:rPr lang="ru-RU" dirty="0" smtClean="0"/>
              <a:t>Образец подзаголовка</a:t>
            </a:r>
            <a:endParaRPr lang="ru-RU" dirty="0"/>
          </a:p>
        </p:txBody>
      </p:sp>
      <p:sp>
        <p:nvSpPr>
          <p:cNvPr id="4" name="Дата 3"/>
          <p:cNvSpPr>
            <a:spLocks noGrp="1"/>
          </p:cNvSpPr>
          <p:nvPr>
            <p:ph type="dt" sz="half" idx="10"/>
          </p:nvPr>
        </p:nvSpPr>
        <p:spPr/>
        <p:txBody>
          <a:bodyPr rtlCol="0"/>
          <a:lstStyle/>
          <a:p>
            <a:pPr rtl="0"/>
            <a:fld id="{AE2799B5-FC46-4283-B0F5-ADA7B6205FDF}" type="datetime1">
              <a:rPr lang="ru-RU" smtClean="0"/>
              <a:t>25.03.2022</a:t>
            </a:fld>
            <a:endParaRPr lang="ru-RU" dirty="0"/>
          </a:p>
        </p:txBody>
      </p:sp>
      <p:sp>
        <p:nvSpPr>
          <p:cNvPr id="5" name="Нижний колонтитул 4"/>
          <p:cNvSpPr>
            <a:spLocks noGrp="1"/>
          </p:cNvSpPr>
          <p:nvPr>
            <p:ph type="ftr" sz="quarter" idx="11"/>
          </p:nvPr>
        </p:nvSpPr>
        <p:spPr/>
        <p:txBody>
          <a:bodyPr rtlCol="0"/>
          <a:lstStyle/>
          <a:p>
            <a:pPr rtl="0"/>
            <a:endParaRPr lang="ru-RU" dirty="0"/>
          </a:p>
        </p:txBody>
      </p:sp>
      <p:sp>
        <p:nvSpPr>
          <p:cNvPr id="6" name="Номер слайда 5"/>
          <p:cNvSpPr>
            <a:spLocks noGrp="1"/>
          </p:cNvSpPr>
          <p:nvPr>
            <p:ph type="sldNum" sz="quarter" idx="12"/>
          </p:nvPr>
        </p:nvSpPr>
        <p:spPr/>
        <p:txBody>
          <a:bodyPr rtlCol="0"/>
          <a:lstStyle/>
          <a:p>
            <a:pPr rtl="0"/>
            <a:r>
              <a:rPr lang="ru-RU" dirty="0" smtClean="0"/>
              <a:t>‹#›</a:t>
            </a:r>
            <a:endParaRPr lang="ru-RU" dirty="0"/>
          </a:p>
        </p:txBody>
      </p:sp>
    </p:spTree>
    <p:extLst>
      <p:ext uri="{BB962C8B-B14F-4D97-AF65-F5344CB8AC3E}">
        <p14:creationId xmlns:p14="http://schemas.microsoft.com/office/powerpoint/2010/main" val="9925944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rtlCol="0"/>
          <a:lstStyle/>
          <a:p>
            <a:pPr rtl="0"/>
            <a:fld id="{5B7D2B6E-81A7-44BB-97FF-F329A2C9EA33}" type="datetime1">
              <a:rPr lang="ru-RU" smtClean="0"/>
              <a:t>25.03.2022</a:t>
            </a:fld>
            <a:endParaRPr lang="ru-RU" dirty="0"/>
          </a:p>
        </p:txBody>
      </p:sp>
      <p:sp>
        <p:nvSpPr>
          <p:cNvPr id="3" name="Нижний колонтитул 2"/>
          <p:cNvSpPr>
            <a:spLocks noGrp="1"/>
          </p:cNvSpPr>
          <p:nvPr>
            <p:ph type="ftr" sz="quarter" idx="11"/>
          </p:nvPr>
        </p:nvSpPr>
        <p:spPr/>
        <p:txBody>
          <a:bodyPr rtlCol="0"/>
          <a:lstStyle/>
          <a:p>
            <a:pPr rtl="0"/>
            <a:endParaRPr lang="ru-RU" dirty="0"/>
          </a:p>
        </p:txBody>
      </p:sp>
      <p:sp>
        <p:nvSpPr>
          <p:cNvPr id="4" name="Номер слайда 3"/>
          <p:cNvSpPr>
            <a:spLocks noGrp="1"/>
          </p:cNvSpPr>
          <p:nvPr>
            <p:ph type="sldNum" sz="quarter" idx="12"/>
          </p:nvPr>
        </p:nvSpPr>
        <p:spPr/>
        <p:txBody>
          <a:bodyPr rtlCol="0"/>
          <a:lstStyle/>
          <a:p>
            <a:pPr rtl="0"/>
            <a:r>
              <a:rPr lang="ru-RU" dirty="0" smtClean="0"/>
              <a:t>‹#›</a:t>
            </a:r>
            <a:endParaRPr lang="ru-RU" dirty="0"/>
          </a:p>
        </p:txBody>
      </p:sp>
    </p:spTree>
    <p:extLst>
      <p:ext uri="{BB962C8B-B14F-4D97-AF65-F5344CB8AC3E}">
        <p14:creationId xmlns:p14="http://schemas.microsoft.com/office/powerpoint/2010/main" val="35432500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Содержимое с заголовком">
    <p:spTree>
      <p:nvGrpSpPr>
        <p:cNvPr id="1" name=""/>
        <p:cNvGrpSpPr/>
        <p:nvPr/>
      </p:nvGrpSpPr>
      <p:grpSpPr>
        <a:xfrm>
          <a:off x="0" y="0"/>
          <a:ext cx="0" cy="0"/>
          <a:chOff x="0" y="0"/>
          <a:chExt cx="0" cy="0"/>
        </a:xfrm>
      </p:grpSpPr>
      <p:sp>
        <p:nvSpPr>
          <p:cNvPr id="2" name="Название 1"/>
          <p:cNvSpPr>
            <a:spLocks noGrp="1"/>
          </p:cNvSpPr>
          <p:nvPr>
            <p:ph type="title"/>
          </p:nvPr>
        </p:nvSpPr>
        <p:spPr>
          <a:xfrm>
            <a:off x="7923212" y="1462088"/>
            <a:ext cx="3124201" cy="1966912"/>
          </a:xfrm>
        </p:spPr>
        <p:txBody>
          <a:bodyPr rtlCol="0" anchor="b">
            <a:normAutofit/>
          </a:bodyPr>
          <a:lstStyle>
            <a:lvl1pPr algn="l" rtl="0">
              <a:defRPr sz="3600" b="0"/>
            </a:lvl1pPr>
          </a:lstStyle>
          <a:p>
            <a:pPr rtl="0"/>
            <a:r>
              <a:rPr lang="ru-RU" dirty="0" smtClean="0"/>
              <a:t>Образец заголовка</a:t>
            </a:r>
            <a:endParaRPr lang="ru-RU" dirty="0"/>
          </a:p>
        </p:txBody>
      </p:sp>
      <p:sp>
        <p:nvSpPr>
          <p:cNvPr id="3" name="Объект 2"/>
          <p:cNvSpPr>
            <a:spLocks noGrp="1"/>
          </p:cNvSpPr>
          <p:nvPr>
            <p:ph idx="1"/>
          </p:nvPr>
        </p:nvSpPr>
        <p:spPr>
          <a:xfrm>
            <a:off x="1141413" y="685800"/>
            <a:ext cx="6477000" cy="5486400"/>
          </a:xfrm>
        </p:spPr>
        <p:txBody>
          <a:bodyPr rtlCol="0">
            <a:normAutofit/>
          </a:bodyPr>
          <a:lstStyle>
            <a:lvl1pPr algn="l" rtl="0">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ru-RU" dirty="0" smtClean="0"/>
              <a:t>Образец текста</a:t>
            </a:r>
          </a:p>
          <a:p>
            <a:pPr lvl="1" rtl="0"/>
            <a:r>
              <a:rPr lang="ru-RU" dirty="0" smtClean="0"/>
              <a:t>Второй уровень</a:t>
            </a:r>
          </a:p>
          <a:p>
            <a:pPr lvl="2" rtl="0"/>
            <a:r>
              <a:rPr lang="ru-RU" dirty="0" smtClean="0"/>
              <a:t>Третий уровень</a:t>
            </a:r>
          </a:p>
          <a:p>
            <a:pPr lvl="3" rtl="0"/>
            <a:r>
              <a:rPr lang="ru-RU" dirty="0" smtClean="0"/>
              <a:t>Четвертый уровень</a:t>
            </a:r>
          </a:p>
          <a:p>
            <a:pPr lvl="4" rtl="0"/>
            <a:r>
              <a:rPr lang="ru-RU" dirty="0" smtClean="0"/>
              <a:t>Пятый уровень</a:t>
            </a:r>
            <a:endParaRPr lang="ru-RU" dirty="0"/>
          </a:p>
        </p:txBody>
      </p:sp>
      <p:sp>
        <p:nvSpPr>
          <p:cNvPr id="4" name="Текст 3"/>
          <p:cNvSpPr>
            <a:spLocks noGrp="1"/>
          </p:cNvSpPr>
          <p:nvPr>
            <p:ph type="body" sz="half" idx="2"/>
          </p:nvPr>
        </p:nvSpPr>
        <p:spPr>
          <a:xfrm>
            <a:off x="7923211" y="3429000"/>
            <a:ext cx="3124201" cy="1828800"/>
          </a:xfrm>
        </p:spPr>
        <p:txBody>
          <a:bodyPr rtlCol="0">
            <a:normAutofit/>
          </a:bodyPr>
          <a:lstStyle>
            <a:lvl1pPr marL="0" indent="0" algn="l" rtl="0">
              <a:spcBef>
                <a:spcPts val="1200"/>
              </a:spcBef>
              <a:buNone/>
              <a:defRPr sz="16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ru-RU" dirty="0" smtClean="0"/>
              <a:t>Образец текста</a:t>
            </a:r>
            <a:endParaRPr lang="ru-RU" dirty="0"/>
          </a:p>
        </p:txBody>
      </p:sp>
      <p:sp>
        <p:nvSpPr>
          <p:cNvPr id="5" name="Дата 4"/>
          <p:cNvSpPr>
            <a:spLocks noGrp="1"/>
          </p:cNvSpPr>
          <p:nvPr>
            <p:ph type="dt" sz="half" idx="10"/>
          </p:nvPr>
        </p:nvSpPr>
        <p:spPr/>
        <p:txBody>
          <a:bodyPr rtlCol="0"/>
          <a:lstStyle/>
          <a:p>
            <a:pPr rtl="0"/>
            <a:fld id="{6359C075-2F76-41ED-927D-0A87FB222CF7}" type="datetime1">
              <a:rPr lang="ru-RU" smtClean="0"/>
              <a:t>25.03.2022</a:t>
            </a:fld>
            <a:endParaRPr lang="ru-RU" dirty="0"/>
          </a:p>
        </p:txBody>
      </p:sp>
      <p:sp>
        <p:nvSpPr>
          <p:cNvPr id="6" name="Нижний колонтитул 5"/>
          <p:cNvSpPr>
            <a:spLocks noGrp="1"/>
          </p:cNvSpPr>
          <p:nvPr>
            <p:ph type="ftr" sz="quarter" idx="11"/>
          </p:nvPr>
        </p:nvSpPr>
        <p:spPr/>
        <p:txBody>
          <a:bodyPr rtlCol="0"/>
          <a:lstStyle/>
          <a:p>
            <a:pPr rtl="0"/>
            <a:endParaRPr lang="ru-RU" dirty="0"/>
          </a:p>
        </p:txBody>
      </p:sp>
      <p:sp>
        <p:nvSpPr>
          <p:cNvPr id="7" name="Номер слайда 6"/>
          <p:cNvSpPr>
            <a:spLocks noGrp="1"/>
          </p:cNvSpPr>
          <p:nvPr>
            <p:ph type="sldNum" sz="quarter" idx="12"/>
          </p:nvPr>
        </p:nvSpPr>
        <p:spPr/>
        <p:txBody>
          <a:bodyPr rtlCol="0"/>
          <a:lstStyle/>
          <a:p>
            <a:pPr rtl="0"/>
            <a:r>
              <a:rPr lang="ru-RU" dirty="0" smtClean="0"/>
              <a:t>‹#›</a:t>
            </a:r>
            <a:endParaRPr lang="ru-RU" dirty="0"/>
          </a:p>
        </p:txBody>
      </p:sp>
    </p:spTree>
    <p:extLst>
      <p:ext uri="{BB962C8B-B14F-4D97-AF65-F5344CB8AC3E}">
        <p14:creationId xmlns:p14="http://schemas.microsoft.com/office/powerpoint/2010/main" val="7063928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Изображение с заголовком">
    <p:spTree>
      <p:nvGrpSpPr>
        <p:cNvPr id="1" name=""/>
        <p:cNvGrpSpPr/>
        <p:nvPr/>
      </p:nvGrpSpPr>
      <p:grpSpPr>
        <a:xfrm>
          <a:off x="0" y="0"/>
          <a:ext cx="0" cy="0"/>
          <a:chOff x="0" y="0"/>
          <a:chExt cx="0" cy="0"/>
        </a:xfrm>
      </p:grpSpPr>
      <p:sp>
        <p:nvSpPr>
          <p:cNvPr id="15" name="Прямоугольник 14"/>
          <p:cNvSpPr/>
          <p:nvPr/>
        </p:nvSpPr>
        <p:spPr bwMode="gray">
          <a:xfrm rot="120000">
            <a:off x="654916" y="532501"/>
            <a:ext cx="6103614" cy="5715899"/>
          </a:xfrm>
          <a:prstGeom prst="rect">
            <a:avLst/>
          </a:prstGeom>
          <a:solidFill>
            <a:schemeClr val="bg1"/>
          </a:solidFill>
          <a:ln w="190500">
            <a:noFill/>
            <a:miter lim="800000"/>
          </a:ln>
          <a:effectLst>
            <a:outerShdw blurRad="88900" algn="ctr"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10" name="Прямоугольник 9"/>
          <p:cNvSpPr/>
          <p:nvPr/>
        </p:nvSpPr>
        <p:spPr bwMode="gray">
          <a:xfrm>
            <a:off x="7313612" y="0"/>
            <a:ext cx="4191002" cy="6858000"/>
          </a:xfrm>
          <a:prstGeom prst="rect">
            <a:avLst/>
          </a:prstGeom>
          <a:solidFill>
            <a:schemeClr val="bg1"/>
          </a:solidFill>
          <a:ln w="152400">
            <a:noFill/>
            <a:miter lim="800000"/>
          </a:ln>
          <a:effectLst>
            <a:outerShdw blurRad="88900" sx="101000" sy="101000" algn="ctr" rotWithShape="0">
              <a:schemeClr val="accent1">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cxnSp>
        <p:nvCxnSpPr>
          <p:cNvPr id="11" name="Прямая соединительная линия 10"/>
          <p:cNvCxnSpPr/>
          <p:nvPr/>
        </p:nvCxnSpPr>
        <p:spPr>
          <a:xfrm>
            <a:off x="7466012" y="0"/>
            <a:ext cx="0" cy="6858000"/>
          </a:xfrm>
          <a:prstGeom prst="line">
            <a:avLst/>
          </a:prstGeom>
          <a:noFill/>
          <a:ln w="19050">
            <a:solidFill>
              <a:schemeClr val="accent3">
                <a:lumMod val="50000"/>
                <a:alpha val="15000"/>
              </a:schemeClr>
            </a:solidFill>
            <a:miter lim="800000"/>
          </a:ln>
          <a:effectLst/>
        </p:spPr>
        <p:style>
          <a:lnRef idx="2">
            <a:schemeClr val="accent1">
              <a:shade val="50000"/>
            </a:schemeClr>
          </a:lnRef>
          <a:fillRef idx="1">
            <a:schemeClr val="accent1"/>
          </a:fillRef>
          <a:effectRef idx="0">
            <a:schemeClr val="accent1"/>
          </a:effectRef>
          <a:fontRef idx="minor">
            <a:schemeClr val="lt1"/>
          </a:fontRef>
        </p:style>
      </p:cxnSp>
      <p:cxnSp>
        <p:nvCxnSpPr>
          <p:cNvPr id="9" name="Прямая соединительная линия 8"/>
          <p:cNvCxnSpPr/>
          <p:nvPr/>
        </p:nvCxnSpPr>
        <p:spPr>
          <a:xfrm>
            <a:off x="11352212" y="0"/>
            <a:ext cx="0" cy="6858000"/>
          </a:xfrm>
          <a:prstGeom prst="line">
            <a:avLst/>
          </a:prstGeom>
          <a:noFill/>
          <a:ln w="19050">
            <a:solidFill>
              <a:schemeClr val="accent3">
                <a:lumMod val="50000"/>
                <a:alpha val="15000"/>
              </a:schemeClr>
            </a:solidFill>
            <a:miter lim="800000"/>
          </a:ln>
          <a:effectLst/>
        </p:spPr>
        <p:style>
          <a:lnRef idx="2">
            <a:schemeClr val="accent1">
              <a:shade val="50000"/>
            </a:schemeClr>
          </a:lnRef>
          <a:fillRef idx="1">
            <a:schemeClr val="accent1"/>
          </a:fillRef>
          <a:effectRef idx="0">
            <a:schemeClr val="accent1"/>
          </a:effectRef>
          <a:fontRef idx="minor">
            <a:schemeClr val="lt1"/>
          </a:fontRef>
        </p:style>
      </p:cxnSp>
      <p:sp>
        <p:nvSpPr>
          <p:cNvPr id="2" name="Название 1"/>
          <p:cNvSpPr>
            <a:spLocks noGrp="1"/>
          </p:cNvSpPr>
          <p:nvPr>
            <p:ph type="title"/>
          </p:nvPr>
        </p:nvSpPr>
        <p:spPr>
          <a:xfrm>
            <a:off x="7923212" y="1643063"/>
            <a:ext cx="3124201" cy="2776537"/>
          </a:xfrm>
        </p:spPr>
        <p:txBody>
          <a:bodyPr rtlCol="0" anchor="b">
            <a:normAutofit/>
          </a:bodyPr>
          <a:lstStyle>
            <a:lvl1pPr algn="l" rtl="0">
              <a:defRPr sz="3600" b="0"/>
            </a:lvl1pPr>
          </a:lstStyle>
          <a:p>
            <a:pPr rtl="0"/>
            <a:r>
              <a:rPr lang="ru-RU" dirty="0" smtClean="0"/>
              <a:t>Образец заголовка</a:t>
            </a:r>
            <a:endParaRPr lang="ru-RU" dirty="0"/>
          </a:p>
        </p:txBody>
      </p:sp>
      <p:sp>
        <p:nvSpPr>
          <p:cNvPr id="3" name="Рисунок 2"/>
          <p:cNvSpPr>
            <a:spLocks noGrp="1"/>
          </p:cNvSpPr>
          <p:nvPr>
            <p:ph type="pic" idx="1"/>
          </p:nvPr>
        </p:nvSpPr>
        <p:spPr bwMode="gray">
          <a:xfrm>
            <a:off x="745586" y="609600"/>
            <a:ext cx="5914664" cy="5562600"/>
          </a:xfrm>
          <a:solidFill>
            <a:srgbClr val="FFFFFF">
              <a:shade val="85000"/>
            </a:srgbClr>
          </a:solidFill>
          <a:ln w="152400" cap="flat" cmpd="sng">
            <a:solidFill>
              <a:srgbClr val="FFFFFF"/>
            </a:solidFill>
            <a:miter lim="800000"/>
          </a:ln>
          <a:effectLst>
            <a:outerShdw blurRad="88900" sx="101000" sy="101000" algn="tl" rotWithShape="0">
              <a:schemeClr val="accent1">
                <a:lumMod val="50000"/>
                <a:alpha val="15000"/>
              </a:schemeClr>
            </a:outerShdw>
          </a:effectLst>
          <a:scene3d>
            <a:camera prst="orthographicFront"/>
            <a:lightRig rig="twoPt" dir="t">
              <a:rot lat="0" lon="0" rev="7200000"/>
            </a:lightRig>
          </a:scene3d>
          <a:sp3d prstMaterial="matte">
            <a:bevelT w="25400" h="19050"/>
            <a:contourClr>
              <a:srgbClr val="FFFFFF"/>
            </a:contourClr>
          </a:sp3d>
        </p:spPr>
        <p:txBody>
          <a:bodyPr tIns="4572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endParaRPr lang="ru-RU" dirty="0"/>
          </a:p>
        </p:txBody>
      </p:sp>
      <p:sp>
        <p:nvSpPr>
          <p:cNvPr id="4" name="Текст 3"/>
          <p:cNvSpPr>
            <a:spLocks noGrp="1"/>
          </p:cNvSpPr>
          <p:nvPr>
            <p:ph type="body" sz="half" idx="2"/>
          </p:nvPr>
        </p:nvSpPr>
        <p:spPr>
          <a:xfrm>
            <a:off x="7923212" y="4423913"/>
            <a:ext cx="3124201" cy="1748287"/>
          </a:xfrm>
        </p:spPr>
        <p:txBody>
          <a:bodyPr rtlCol="0">
            <a:normAutofit/>
          </a:bodyPr>
          <a:lstStyle>
            <a:lvl1pPr marL="0" indent="0" algn="l" rtl="0">
              <a:spcBef>
                <a:spcPts val="1200"/>
              </a:spcBef>
              <a:buNone/>
              <a:defRPr sz="16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ru-RU" dirty="0" smtClean="0"/>
              <a:t>Образец текста</a:t>
            </a:r>
            <a:endParaRPr lang="ru-RU" dirty="0"/>
          </a:p>
        </p:txBody>
      </p:sp>
      <p:sp>
        <p:nvSpPr>
          <p:cNvPr id="12" name="Дата 11"/>
          <p:cNvSpPr>
            <a:spLocks noGrp="1"/>
          </p:cNvSpPr>
          <p:nvPr>
            <p:ph type="dt" sz="half" idx="10"/>
          </p:nvPr>
        </p:nvSpPr>
        <p:spPr/>
        <p:txBody>
          <a:bodyPr rtlCol="0"/>
          <a:lstStyle/>
          <a:p>
            <a:pPr rtl="0"/>
            <a:fld id="{1316DD6D-29A6-40EE-BB6A-1F5F65DABBAF}" type="datetime1">
              <a:rPr lang="ru-RU" smtClean="0"/>
              <a:t>25.03.2022</a:t>
            </a:fld>
            <a:endParaRPr lang="ru-RU" dirty="0"/>
          </a:p>
        </p:txBody>
      </p:sp>
      <p:sp>
        <p:nvSpPr>
          <p:cNvPr id="13" name="Нижний колонтитул 12"/>
          <p:cNvSpPr>
            <a:spLocks noGrp="1"/>
          </p:cNvSpPr>
          <p:nvPr>
            <p:ph type="ftr" sz="quarter" idx="11"/>
          </p:nvPr>
        </p:nvSpPr>
        <p:spPr/>
        <p:txBody>
          <a:bodyPr rtlCol="0"/>
          <a:lstStyle/>
          <a:p>
            <a:pPr rtl="0"/>
            <a:endParaRPr lang="ru-RU" dirty="0"/>
          </a:p>
        </p:txBody>
      </p:sp>
      <p:sp>
        <p:nvSpPr>
          <p:cNvPr id="14" name="Номер слайда 13"/>
          <p:cNvSpPr>
            <a:spLocks noGrp="1"/>
          </p:cNvSpPr>
          <p:nvPr>
            <p:ph type="sldNum" sz="quarter" idx="12"/>
          </p:nvPr>
        </p:nvSpPr>
        <p:spPr/>
        <p:txBody>
          <a:bodyPr rtlCol="0"/>
          <a:lstStyle/>
          <a:p>
            <a:pPr rtl="0"/>
            <a:r>
              <a:rPr lang="ru-RU" dirty="0" smtClean="0"/>
              <a:t>‹#›</a:t>
            </a:r>
            <a:endParaRPr lang="ru-RU" dirty="0"/>
          </a:p>
        </p:txBody>
      </p:sp>
    </p:spTree>
    <p:extLst>
      <p:ext uri="{BB962C8B-B14F-4D97-AF65-F5344CB8AC3E}">
        <p14:creationId xmlns:p14="http://schemas.microsoft.com/office/powerpoint/2010/main" val="295547346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Название и вертикальный текст">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rtlCol="0"/>
          <a:lstStyle/>
          <a:p>
            <a:pPr rtl="0"/>
            <a:r>
              <a:rPr lang="ru-RU" dirty="0" smtClean="0"/>
              <a:t>Образец заголовка</a:t>
            </a:r>
            <a:endParaRPr lang="ru-RU" dirty="0"/>
          </a:p>
        </p:txBody>
      </p:sp>
      <p:sp>
        <p:nvSpPr>
          <p:cNvPr id="3" name="Вертикальный текст 2"/>
          <p:cNvSpPr>
            <a:spLocks noGrp="1"/>
          </p:cNvSpPr>
          <p:nvPr>
            <p:ph type="body" orient="vert" idx="1"/>
          </p:nvPr>
        </p:nvSpPr>
        <p:spPr/>
        <p:txBody>
          <a:bodyPr vert="eaVert" rtlCol="0"/>
          <a:lstStyle/>
          <a:p>
            <a:pPr lvl="0" rtl="0"/>
            <a:r>
              <a:rPr lang="ru-RU" dirty="0" smtClean="0"/>
              <a:t>Образец текста</a:t>
            </a:r>
          </a:p>
          <a:p>
            <a:pPr lvl="1" rtl="0"/>
            <a:r>
              <a:rPr lang="ru-RU" dirty="0" smtClean="0"/>
              <a:t>Второй уровень</a:t>
            </a:r>
          </a:p>
          <a:p>
            <a:pPr lvl="2" rtl="0"/>
            <a:r>
              <a:rPr lang="ru-RU" dirty="0" smtClean="0"/>
              <a:t>Третий уровень</a:t>
            </a:r>
          </a:p>
          <a:p>
            <a:pPr lvl="3" rtl="0"/>
            <a:r>
              <a:rPr lang="ru-RU" dirty="0" smtClean="0"/>
              <a:t>Четвертый уровень</a:t>
            </a:r>
          </a:p>
          <a:p>
            <a:pPr lvl="4" rtl="0"/>
            <a:r>
              <a:rPr lang="ru-RU" dirty="0" smtClean="0"/>
              <a:t>Пятый уровень</a:t>
            </a:r>
            <a:endParaRPr lang="ru-RU" dirty="0"/>
          </a:p>
        </p:txBody>
      </p:sp>
      <p:sp>
        <p:nvSpPr>
          <p:cNvPr id="4" name="Дата 3"/>
          <p:cNvSpPr>
            <a:spLocks noGrp="1"/>
          </p:cNvSpPr>
          <p:nvPr>
            <p:ph type="dt" sz="half" idx="10"/>
          </p:nvPr>
        </p:nvSpPr>
        <p:spPr/>
        <p:txBody>
          <a:bodyPr rtlCol="0"/>
          <a:lstStyle/>
          <a:p>
            <a:pPr rtl="0"/>
            <a:fld id="{3066990D-C607-4191-AE97-24AF3DBBB2DC}" type="datetime1">
              <a:rPr lang="ru-RU" smtClean="0"/>
              <a:t>25.03.2022</a:t>
            </a:fld>
            <a:endParaRPr lang="ru-RU" dirty="0"/>
          </a:p>
        </p:txBody>
      </p:sp>
      <p:sp>
        <p:nvSpPr>
          <p:cNvPr id="5" name="Нижний колонтитул 4"/>
          <p:cNvSpPr>
            <a:spLocks noGrp="1"/>
          </p:cNvSpPr>
          <p:nvPr>
            <p:ph type="ftr" sz="quarter" idx="11"/>
          </p:nvPr>
        </p:nvSpPr>
        <p:spPr/>
        <p:txBody>
          <a:bodyPr rtlCol="0"/>
          <a:lstStyle/>
          <a:p>
            <a:pPr rtl="0"/>
            <a:endParaRPr lang="ru-RU" dirty="0"/>
          </a:p>
        </p:txBody>
      </p:sp>
      <p:sp>
        <p:nvSpPr>
          <p:cNvPr id="6" name="Номер слайда 5"/>
          <p:cNvSpPr>
            <a:spLocks noGrp="1"/>
          </p:cNvSpPr>
          <p:nvPr>
            <p:ph type="sldNum" sz="quarter" idx="12"/>
          </p:nvPr>
        </p:nvSpPr>
        <p:spPr/>
        <p:txBody>
          <a:bodyPr rtlCol="0"/>
          <a:lstStyle/>
          <a:p>
            <a:pPr rtl="0"/>
            <a:r>
              <a:rPr lang="ru-RU" dirty="0" smtClean="0"/>
              <a:t>‹#›</a:t>
            </a:r>
            <a:endParaRPr lang="ru-RU" dirty="0"/>
          </a:p>
        </p:txBody>
      </p:sp>
    </p:spTree>
    <p:extLst>
      <p:ext uri="{BB962C8B-B14F-4D97-AF65-F5344CB8AC3E}">
        <p14:creationId xmlns:p14="http://schemas.microsoft.com/office/powerpoint/2010/main" val="30348751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Вертикальное название и текст">
    <p:spTree>
      <p:nvGrpSpPr>
        <p:cNvPr id="1" name=""/>
        <p:cNvGrpSpPr/>
        <p:nvPr/>
      </p:nvGrpSpPr>
      <p:grpSpPr>
        <a:xfrm>
          <a:off x="0" y="0"/>
          <a:ext cx="0" cy="0"/>
          <a:chOff x="0" y="0"/>
          <a:chExt cx="0" cy="0"/>
        </a:xfrm>
      </p:grpSpPr>
      <p:sp>
        <p:nvSpPr>
          <p:cNvPr id="2" name="Вертикальное название 1"/>
          <p:cNvSpPr>
            <a:spLocks noGrp="1"/>
          </p:cNvSpPr>
          <p:nvPr>
            <p:ph type="title" orient="vert"/>
          </p:nvPr>
        </p:nvSpPr>
        <p:spPr>
          <a:xfrm>
            <a:off x="9218612" y="685801"/>
            <a:ext cx="1828801" cy="5486400"/>
          </a:xfrm>
        </p:spPr>
        <p:txBody>
          <a:bodyPr vert="eaVert" rtlCol="0"/>
          <a:lstStyle/>
          <a:p>
            <a:pPr rtl="0"/>
            <a:r>
              <a:rPr lang="ru-RU" dirty="0" smtClean="0"/>
              <a:t>Образец заголовка</a:t>
            </a:r>
            <a:endParaRPr lang="ru-RU" dirty="0"/>
          </a:p>
        </p:txBody>
      </p:sp>
      <p:sp>
        <p:nvSpPr>
          <p:cNvPr id="3" name="Вертикальный текст 2"/>
          <p:cNvSpPr>
            <a:spLocks noGrp="1"/>
          </p:cNvSpPr>
          <p:nvPr>
            <p:ph type="body" orient="vert" idx="1"/>
          </p:nvPr>
        </p:nvSpPr>
        <p:spPr>
          <a:xfrm>
            <a:off x="1141413" y="685800"/>
            <a:ext cx="7924799" cy="5486400"/>
          </a:xfrm>
        </p:spPr>
        <p:txBody>
          <a:bodyPr vert="eaVert" rtlCol="0"/>
          <a:lstStyle/>
          <a:p>
            <a:pPr lvl="0" rtl="0"/>
            <a:r>
              <a:rPr lang="ru-RU" dirty="0" smtClean="0"/>
              <a:t>Образец текста</a:t>
            </a:r>
          </a:p>
          <a:p>
            <a:pPr lvl="1" rtl="0"/>
            <a:r>
              <a:rPr lang="ru-RU" dirty="0" smtClean="0"/>
              <a:t>Второй уровень</a:t>
            </a:r>
          </a:p>
          <a:p>
            <a:pPr lvl="2" rtl="0"/>
            <a:r>
              <a:rPr lang="ru-RU" dirty="0" smtClean="0"/>
              <a:t>Третий уровень</a:t>
            </a:r>
          </a:p>
          <a:p>
            <a:pPr lvl="3" rtl="0"/>
            <a:r>
              <a:rPr lang="ru-RU" dirty="0" smtClean="0"/>
              <a:t>Четвертый уровень</a:t>
            </a:r>
          </a:p>
          <a:p>
            <a:pPr lvl="4" rtl="0"/>
            <a:r>
              <a:rPr lang="ru-RU" dirty="0" smtClean="0"/>
              <a:t>Пятый уровень</a:t>
            </a:r>
            <a:endParaRPr lang="ru-RU" dirty="0"/>
          </a:p>
        </p:txBody>
      </p:sp>
      <p:sp>
        <p:nvSpPr>
          <p:cNvPr id="4" name="Дата 3"/>
          <p:cNvSpPr>
            <a:spLocks noGrp="1"/>
          </p:cNvSpPr>
          <p:nvPr>
            <p:ph type="dt" sz="half" idx="10"/>
          </p:nvPr>
        </p:nvSpPr>
        <p:spPr/>
        <p:txBody>
          <a:bodyPr rtlCol="0"/>
          <a:lstStyle/>
          <a:p>
            <a:pPr rtl="0"/>
            <a:fld id="{7BE8BE2D-FF35-45F6-A37C-B9B8D32E55D3}" type="datetime1">
              <a:rPr lang="ru-RU" smtClean="0"/>
              <a:t>25.03.2022</a:t>
            </a:fld>
            <a:endParaRPr lang="ru-RU" dirty="0"/>
          </a:p>
        </p:txBody>
      </p:sp>
      <p:sp>
        <p:nvSpPr>
          <p:cNvPr id="5" name="Нижний колонтитул 4"/>
          <p:cNvSpPr>
            <a:spLocks noGrp="1"/>
          </p:cNvSpPr>
          <p:nvPr>
            <p:ph type="ftr" sz="quarter" idx="11"/>
          </p:nvPr>
        </p:nvSpPr>
        <p:spPr/>
        <p:txBody>
          <a:bodyPr rtlCol="0"/>
          <a:lstStyle/>
          <a:p>
            <a:pPr rtl="0"/>
            <a:endParaRPr lang="ru-RU" dirty="0"/>
          </a:p>
        </p:txBody>
      </p:sp>
      <p:sp>
        <p:nvSpPr>
          <p:cNvPr id="6" name="Номер слайда 5"/>
          <p:cNvSpPr>
            <a:spLocks noGrp="1"/>
          </p:cNvSpPr>
          <p:nvPr>
            <p:ph type="sldNum" sz="quarter" idx="12"/>
          </p:nvPr>
        </p:nvSpPr>
        <p:spPr/>
        <p:txBody>
          <a:bodyPr rtlCol="0"/>
          <a:lstStyle/>
          <a:p>
            <a:pPr rtl="0"/>
            <a:r>
              <a:rPr lang="ru-RU" dirty="0" smtClean="0"/>
              <a:t>‹#›</a:t>
            </a:r>
            <a:endParaRPr lang="ru-RU" dirty="0"/>
          </a:p>
        </p:txBody>
      </p:sp>
    </p:spTree>
    <p:extLst>
      <p:ext uri="{BB962C8B-B14F-4D97-AF65-F5344CB8AC3E}">
        <p14:creationId xmlns:p14="http://schemas.microsoft.com/office/powerpoint/2010/main" val="121322768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Титульный слайд с изображениями">
    <p:spTree>
      <p:nvGrpSpPr>
        <p:cNvPr id="1" name=""/>
        <p:cNvGrpSpPr/>
        <p:nvPr/>
      </p:nvGrpSpPr>
      <p:grpSpPr>
        <a:xfrm>
          <a:off x="0" y="0"/>
          <a:ext cx="0" cy="0"/>
          <a:chOff x="0" y="0"/>
          <a:chExt cx="0" cy="0"/>
        </a:xfrm>
      </p:grpSpPr>
      <p:sp>
        <p:nvSpPr>
          <p:cNvPr id="7" name="Прямоугольник 6"/>
          <p:cNvSpPr/>
          <p:nvPr/>
        </p:nvSpPr>
        <p:spPr bwMode="gray">
          <a:xfrm rot="120000">
            <a:off x="4600738" y="740343"/>
            <a:ext cx="2947013" cy="3684469"/>
          </a:xfrm>
          <a:prstGeom prst="rect">
            <a:avLst/>
          </a:prstGeom>
          <a:solidFill>
            <a:schemeClr val="bg1"/>
          </a:solidFill>
          <a:ln w="190500">
            <a:noFill/>
            <a:miter lim="800000"/>
          </a:ln>
          <a:effectLst>
            <a:outerShdw blurRad="88900" sx="101000" sy="101000" algn="ctr" rotWithShape="0">
              <a:schemeClr val="accent1">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8" name="Прямоугольник 7"/>
          <p:cNvSpPr/>
          <p:nvPr/>
        </p:nvSpPr>
        <p:spPr bwMode="gray">
          <a:xfrm rot="185582">
            <a:off x="1414576" y="762623"/>
            <a:ext cx="2947013" cy="3684469"/>
          </a:xfrm>
          <a:prstGeom prst="rect">
            <a:avLst/>
          </a:prstGeom>
          <a:solidFill>
            <a:schemeClr val="bg1"/>
          </a:solidFill>
          <a:ln w="190500">
            <a:noFill/>
            <a:miter lim="800000"/>
          </a:ln>
          <a:effectLst>
            <a:outerShdw blurRad="88900" sx="101000" sy="101000" algn="ctr" rotWithShape="0">
              <a:schemeClr val="accent1">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9" name="Прямоугольник 8"/>
          <p:cNvSpPr/>
          <p:nvPr/>
        </p:nvSpPr>
        <p:spPr bwMode="gray">
          <a:xfrm rot="21480000">
            <a:off x="7775260" y="727477"/>
            <a:ext cx="2947013" cy="3684469"/>
          </a:xfrm>
          <a:prstGeom prst="rect">
            <a:avLst/>
          </a:prstGeom>
          <a:solidFill>
            <a:schemeClr val="bg1"/>
          </a:solidFill>
          <a:ln w="190500">
            <a:noFill/>
            <a:miter lim="800000"/>
          </a:ln>
          <a:effectLst>
            <a:outerShdw blurRad="88900" sx="101000" sy="101000" algn="ctr" rotWithShape="0">
              <a:schemeClr val="accent1">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4" name="Дата 3"/>
          <p:cNvSpPr>
            <a:spLocks noGrp="1"/>
          </p:cNvSpPr>
          <p:nvPr>
            <p:ph type="dt" sz="half" idx="10"/>
          </p:nvPr>
        </p:nvSpPr>
        <p:spPr/>
        <p:txBody>
          <a:bodyPr rtlCol="0"/>
          <a:lstStyle/>
          <a:p>
            <a:pPr rtl="0"/>
            <a:fld id="{F4ECE8D2-DAD9-44DD-A547-C30B11EE9520}" type="datetime1">
              <a:rPr lang="ru-RU" smtClean="0"/>
              <a:t>25.03.2022</a:t>
            </a:fld>
            <a:endParaRPr lang="ru-RU" dirty="0"/>
          </a:p>
        </p:txBody>
      </p:sp>
      <p:sp>
        <p:nvSpPr>
          <p:cNvPr id="5" name="Нижний колонтитул 4"/>
          <p:cNvSpPr>
            <a:spLocks noGrp="1"/>
          </p:cNvSpPr>
          <p:nvPr>
            <p:ph type="ftr" sz="quarter" idx="11"/>
          </p:nvPr>
        </p:nvSpPr>
        <p:spPr/>
        <p:txBody>
          <a:bodyPr rtlCol="0"/>
          <a:lstStyle/>
          <a:p>
            <a:pPr rtl="0"/>
            <a:endParaRPr lang="ru-RU" dirty="0"/>
          </a:p>
        </p:txBody>
      </p:sp>
      <p:sp>
        <p:nvSpPr>
          <p:cNvPr id="6" name="Номер слайда 5"/>
          <p:cNvSpPr>
            <a:spLocks noGrp="1"/>
          </p:cNvSpPr>
          <p:nvPr>
            <p:ph type="sldNum" sz="quarter" idx="12"/>
          </p:nvPr>
        </p:nvSpPr>
        <p:spPr/>
        <p:txBody>
          <a:bodyPr rtlCol="0"/>
          <a:lstStyle/>
          <a:p>
            <a:pPr rtl="0"/>
            <a:r>
              <a:rPr lang="ru-RU" dirty="0" smtClean="0"/>
              <a:t>‹#›</a:t>
            </a:r>
            <a:endParaRPr lang="ru-RU" dirty="0"/>
          </a:p>
        </p:txBody>
      </p:sp>
      <p:sp>
        <p:nvSpPr>
          <p:cNvPr id="11" name="Рисунок 10"/>
          <p:cNvSpPr>
            <a:spLocks noGrp="1"/>
          </p:cNvSpPr>
          <p:nvPr>
            <p:ph type="pic" sz="quarter" idx="13"/>
          </p:nvPr>
        </p:nvSpPr>
        <p:spPr bwMode="gray">
          <a:xfrm>
            <a:off x="1634550" y="917753"/>
            <a:ext cx="2592388" cy="3314700"/>
          </a:xfrm>
          <a:solidFill>
            <a:schemeClr val="bg1">
              <a:lumMod val="95000"/>
            </a:schemeClr>
          </a:solidFill>
          <a:ln w="152400">
            <a:solidFill>
              <a:schemeClr val="bg1"/>
            </a:solidFill>
            <a:miter lim="800000"/>
          </a:ln>
          <a:effectLst>
            <a:outerShdw blurRad="88900" sx="101000" sy="101000" algn="tl" rotWithShape="0">
              <a:schemeClr val="accent1">
                <a:lumMod val="50000"/>
                <a:alpha val="15000"/>
              </a:schemeClr>
            </a:outerShdw>
          </a:effectLst>
        </p:spPr>
        <p:txBody>
          <a:bodyPr tIns="457200" rtlCol="0"/>
          <a:lstStyle>
            <a:lvl1pPr marL="45720" indent="0" algn="ctr" rtl="0">
              <a:buNone/>
              <a:defRPr/>
            </a:lvl1pPr>
          </a:lstStyle>
          <a:p>
            <a:pPr rtl="0"/>
            <a:endParaRPr lang="ru-RU" dirty="0"/>
          </a:p>
        </p:txBody>
      </p:sp>
      <p:sp>
        <p:nvSpPr>
          <p:cNvPr id="12" name="Рисунок 10"/>
          <p:cNvSpPr>
            <a:spLocks noGrp="1"/>
          </p:cNvSpPr>
          <p:nvPr>
            <p:ph type="pic" sz="quarter" idx="14"/>
          </p:nvPr>
        </p:nvSpPr>
        <p:spPr bwMode="gray">
          <a:xfrm>
            <a:off x="4787507" y="917753"/>
            <a:ext cx="2592388" cy="3314700"/>
          </a:xfrm>
          <a:solidFill>
            <a:schemeClr val="bg1">
              <a:lumMod val="95000"/>
            </a:schemeClr>
          </a:solidFill>
          <a:ln w="152400">
            <a:solidFill>
              <a:schemeClr val="bg1"/>
            </a:solidFill>
            <a:miter lim="800000"/>
          </a:ln>
          <a:effectLst>
            <a:outerShdw blurRad="88900" sx="101000" sy="101000" algn="tl" rotWithShape="0">
              <a:schemeClr val="accent1">
                <a:lumMod val="50000"/>
                <a:alpha val="15000"/>
              </a:schemeClr>
            </a:outerShdw>
          </a:effectLst>
        </p:spPr>
        <p:txBody>
          <a:bodyPr tIns="457200" rtlCol="0"/>
          <a:lstStyle>
            <a:lvl1pPr marL="45720" indent="0" algn="ctr" rtl="0">
              <a:buNone/>
              <a:defRPr/>
            </a:lvl1pPr>
          </a:lstStyle>
          <a:p>
            <a:pPr rtl="0"/>
            <a:endParaRPr lang="ru-RU" dirty="0"/>
          </a:p>
        </p:txBody>
      </p:sp>
      <p:sp>
        <p:nvSpPr>
          <p:cNvPr id="13" name="Рисунок 10"/>
          <p:cNvSpPr>
            <a:spLocks noGrp="1"/>
          </p:cNvSpPr>
          <p:nvPr>
            <p:ph type="pic" sz="quarter" idx="15"/>
          </p:nvPr>
        </p:nvSpPr>
        <p:spPr bwMode="gray">
          <a:xfrm>
            <a:off x="7940463" y="917753"/>
            <a:ext cx="2592388" cy="3314701"/>
          </a:xfrm>
          <a:solidFill>
            <a:schemeClr val="bg1">
              <a:lumMod val="95000"/>
            </a:schemeClr>
          </a:solidFill>
          <a:ln w="152400">
            <a:solidFill>
              <a:schemeClr val="bg1"/>
            </a:solidFill>
            <a:miter lim="800000"/>
          </a:ln>
          <a:effectLst>
            <a:outerShdw blurRad="88900" sx="101000" sy="101000" algn="tl" rotWithShape="0">
              <a:schemeClr val="accent1">
                <a:lumMod val="50000"/>
                <a:alpha val="15000"/>
              </a:schemeClr>
            </a:outerShdw>
          </a:effectLst>
        </p:spPr>
        <p:txBody>
          <a:bodyPr tIns="457200" rtlCol="0"/>
          <a:lstStyle>
            <a:lvl1pPr marL="45720" indent="0" algn="ctr" rtl="0">
              <a:buNone/>
              <a:defRPr/>
            </a:lvl1pPr>
          </a:lstStyle>
          <a:p>
            <a:pPr rtl="0"/>
            <a:endParaRPr lang="ru-RU" dirty="0"/>
          </a:p>
        </p:txBody>
      </p:sp>
      <p:sp>
        <p:nvSpPr>
          <p:cNvPr id="3" name="Подзаголовок 2"/>
          <p:cNvSpPr>
            <a:spLocks noGrp="1"/>
          </p:cNvSpPr>
          <p:nvPr>
            <p:ph type="subTitle" idx="1"/>
          </p:nvPr>
        </p:nvSpPr>
        <p:spPr>
          <a:xfrm>
            <a:off x="1522413" y="5791200"/>
            <a:ext cx="9144000" cy="457200"/>
          </a:xfrm>
        </p:spPr>
        <p:txBody>
          <a:bodyPr wrap="square" rtlCol="0">
            <a:normAutofit/>
          </a:bodyPr>
          <a:lstStyle>
            <a:lvl1pPr marL="0" indent="0" algn="ctr" rtl="0">
              <a:spcBef>
                <a:spcPts val="0"/>
              </a:spcBef>
              <a:buNone/>
              <a:defRPr sz="2400">
                <a:solidFill>
                  <a:schemeClr val="tx1">
                    <a:lumMod val="90000"/>
                    <a:lumOff val="10000"/>
                  </a:schemeClr>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pPr rtl="0"/>
            <a:r>
              <a:rPr lang="ru-RU" dirty="0" smtClean="0"/>
              <a:t>Образец подзаголовка</a:t>
            </a:r>
            <a:endParaRPr lang="ru-RU" dirty="0"/>
          </a:p>
        </p:txBody>
      </p:sp>
      <p:sp>
        <p:nvSpPr>
          <p:cNvPr id="2" name="Название 1"/>
          <p:cNvSpPr>
            <a:spLocks noGrp="1"/>
          </p:cNvSpPr>
          <p:nvPr>
            <p:ph type="ctrTitle"/>
          </p:nvPr>
        </p:nvSpPr>
        <p:spPr>
          <a:xfrm>
            <a:off x="1522412" y="4843464"/>
            <a:ext cx="9144002" cy="947736"/>
          </a:xfrm>
        </p:spPr>
        <p:txBody>
          <a:bodyPr rtlCol="0">
            <a:normAutofit/>
          </a:bodyPr>
          <a:lstStyle>
            <a:lvl1pPr algn="ctr" rtl="0">
              <a:lnSpc>
                <a:spcPct val="80000"/>
              </a:lnSpc>
              <a:defRPr sz="6600">
                <a:solidFill>
                  <a:schemeClr val="tx1">
                    <a:lumMod val="75000"/>
                    <a:lumOff val="25000"/>
                  </a:schemeClr>
                </a:solidFill>
              </a:defRPr>
            </a:lvl1pPr>
          </a:lstStyle>
          <a:p>
            <a:pPr rtl="0"/>
            <a:r>
              <a:rPr lang="ru-RU" dirty="0" smtClean="0"/>
              <a:t>Образец заголовка</a:t>
            </a:r>
            <a:endParaRPr lang="ru-RU" dirty="0"/>
          </a:p>
        </p:txBody>
      </p:sp>
    </p:spTree>
    <p:extLst>
      <p:ext uri="{BB962C8B-B14F-4D97-AF65-F5344CB8AC3E}">
        <p14:creationId xmlns:p14="http://schemas.microsoft.com/office/powerpoint/2010/main" val="31110031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Альтернативный титульный слайд с изображениями">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rtlCol="0"/>
          <a:lstStyle/>
          <a:p>
            <a:pPr rtl="0"/>
            <a:fld id="{2560D8B4-1B5A-4AB9-B31E-062D93B2C692}" type="datetime1">
              <a:rPr lang="ru-RU" smtClean="0"/>
              <a:t>25.03.2022</a:t>
            </a:fld>
            <a:endParaRPr lang="ru-RU" dirty="0"/>
          </a:p>
        </p:txBody>
      </p:sp>
      <p:sp>
        <p:nvSpPr>
          <p:cNvPr id="5" name="Нижний колонтитул 4"/>
          <p:cNvSpPr>
            <a:spLocks noGrp="1"/>
          </p:cNvSpPr>
          <p:nvPr>
            <p:ph type="ftr" sz="quarter" idx="11"/>
          </p:nvPr>
        </p:nvSpPr>
        <p:spPr/>
        <p:txBody>
          <a:bodyPr rtlCol="0"/>
          <a:lstStyle/>
          <a:p>
            <a:pPr rtl="0"/>
            <a:endParaRPr lang="ru-RU" dirty="0"/>
          </a:p>
        </p:txBody>
      </p:sp>
      <p:sp>
        <p:nvSpPr>
          <p:cNvPr id="6" name="Номер слайда 5"/>
          <p:cNvSpPr>
            <a:spLocks noGrp="1"/>
          </p:cNvSpPr>
          <p:nvPr>
            <p:ph type="sldNum" sz="quarter" idx="12"/>
          </p:nvPr>
        </p:nvSpPr>
        <p:spPr/>
        <p:txBody>
          <a:bodyPr rtlCol="0"/>
          <a:lstStyle/>
          <a:p>
            <a:pPr rtl="0"/>
            <a:r>
              <a:rPr lang="ru-RU" dirty="0" smtClean="0"/>
              <a:t>‹#›</a:t>
            </a:r>
            <a:endParaRPr lang="ru-RU" dirty="0"/>
          </a:p>
        </p:txBody>
      </p:sp>
      <p:sp>
        <p:nvSpPr>
          <p:cNvPr id="11" name="Рисунок 10"/>
          <p:cNvSpPr>
            <a:spLocks noGrp="1"/>
          </p:cNvSpPr>
          <p:nvPr>
            <p:ph type="pic" sz="quarter" idx="13"/>
          </p:nvPr>
        </p:nvSpPr>
        <p:spPr>
          <a:xfrm>
            <a:off x="1853090" y="685800"/>
            <a:ext cx="2743200" cy="3913632"/>
          </a:xfrm>
          <a:solidFill>
            <a:schemeClr val="bg1">
              <a:lumMod val="95000"/>
            </a:schemeClr>
          </a:solidFill>
          <a:ln w="127000">
            <a:noFill/>
            <a:miter lim="800000"/>
          </a:ln>
          <a:effectLst>
            <a:outerShdw blurRad="88900" sx="101000" sy="101000" algn="ctr" rotWithShape="0">
              <a:schemeClr val="accent1">
                <a:lumMod val="50000"/>
                <a:alpha val="15000"/>
              </a:schemeClr>
            </a:outerShdw>
          </a:effectLst>
        </p:spPr>
        <p:txBody>
          <a:bodyPr tIns="457200" rtlCol="0"/>
          <a:lstStyle>
            <a:lvl1pPr marL="0" indent="0" algn="ctr" rtl="0">
              <a:buNone/>
              <a:defRPr/>
            </a:lvl1pPr>
          </a:lstStyle>
          <a:p>
            <a:pPr rtl="0"/>
            <a:endParaRPr lang="ru-RU" dirty="0"/>
          </a:p>
        </p:txBody>
      </p:sp>
      <p:sp>
        <p:nvSpPr>
          <p:cNvPr id="12" name="Рисунок 10"/>
          <p:cNvSpPr>
            <a:spLocks noGrp="1"/>
          </p:cNvSpPr>
          <p:nvPr>
            <p:ph type="pic" sz="quarter" idx="14"/>
          </p:nvPr>
        </p:nvSpPr>
        <p:spPr>
          <a:xfrm>
            <a:off x="4722812" y="685800"/>
            <a:ext cx="2743200" cy="3913632"/>
          </a:xfrm>
          <a:solidFill>
            <a:schemeClr val="bg1">
              <a:lumMod val="95000"/>
            </a:schemeClr>
          </a:solidFill>
          <a:ln w="127000">
            <a:noFill/>
            <a:miter lim="800000"/>
          </a:ln>
          <a:effectLst>
            <a:outerShdw blurRad="88900" sx="101000" sy="101000" algn="ctr" rotWithShape="0">
              <a:schemeClr val="accent1">
                <a:lumMod val="50000"/>
                <a:alpha val="15000"/>
              </a:schemeClr>
            </a:outerShdw>
          </a:effectLst>
        </p:spPr>
        <p:txBody>
          <a:bodyPr vert="horz" lIns="91440" tIns="457200" rIns="91440" bIns="45720" rtlCol="0">
            <a:normAutofit/>
          </a:bodyPr>
          <a:lstStyle>
            <a:lvl1pPr marL="0" indent="-228600" algn="ctr" rtl="0">
              <a:buNone/>
              <a:defRPr/>
            </a:lvl1pPr>
          </a:lstStyle>
          <a:p>
            <a:pPr marL="45720" lvl="0" indent="0" algn="ctr" rtl="0"/>
            <a:endParaRPr lang="ru-RU" dirty="0"/>
          </a:p>
        </p:txBody>
      </p:sp>
      <p:sp>
        <p:nvSpPr>
          <p:cNvPr id="13" name="Рисунок 10"/>
          <p:cNvSpPr>
            <a:spLocks noGrp="1"/>
          </p:cNvSpPr>
          <p:nvPr>
            <p:ph type="pic" sz="quarter" idx="15"/>
          </p:nvPr>
        </p:nvSpPr>
        <p:spPr>
          <a:xfrm>
            <a:off x="7592534" y="685800"/>
            <a:ext cx="2743200" cy="3913632"/>
          </a:xfrm>
          <a:solidFill>
            <a:schemeClr val="bg1">
              <a:lumMod val="95000"/>
            </a:schemeClr>
          </a:solidFill>
          <a:ln w="127000">
            <a:noFill/>
            <a:miter lim="800000"/>
          </a:ln>
          <a:effectLst>
            <a:outerShdw blurRad="88900" sx="101000" sy="101000" algn="ctr" rotWithShape="0">
              <a:schemeClr val="accent1">
                <a:lumMod val="50000"/>
                <a:alpha val="15000"/>
              </a:schemeClr>
            </a:outerShdw>
          </a:effectLst>
        </p:spPr>
        <p:txBody>
          <a:bodyPr vert="horz" lIns="91440" tIns="457200" rIns="91440" bIns="45720" rtlCol="0">
            <a:normAutofit/>
          </a:bodyPr>
          <a:lstStyle>
            <a:lvl1pPr marL="0" indent="-228600" algn="ctr" rtl="0">
              <a:buNone/>
              <a:defRPr/>
            </a:lvl1pPr>
          </a:lstStyle>
          <a:p>
            <a:pPr marL="45720" lvl="0" indent="0" algn="ctr" rtl="0"/>
            <a:endParaRPr lang="ru-RU" dirty="0"/>
          </a:p>
        </p:txBody>
      </p:sp>
      <p:sp>
        <p:nvSpPr>
          <p:cNvPr id="3" name="Подзаголовок 2"/>
          <p:cNvSpPr>
            <a:spLocks noGrp="1"/>
          </p:cNvSpPr>
          <p:nvPr>
            <p:ph type="subTitle" idx="1"/>
          </p:nvPr>
        </p:nvSpPr>
        <p:spPr>
          <a:xfrm>
            <a:off x="1522413" y="5791200"/>
            <a:ext cx="9144000" cy="457200"/>
          </a:xfrm>
        </p:spPr>
        <p:txBody>
          <a:bodyPr wrap="square" rtlCol="0">
            <a:normAutofit/>
          </a:bodyPr>
          <a:lstStyle>
            <a:lvl1pPr marL="0" indent="0" algn="ctr" rtl="0">
              <a:spcBef>
                <a:spcPts val="0"/>
              </a:spcBef>
              <a:buNone/>
              <a:defRPr sz="2400">
                <a:solidFill>
                  <a:schemeClr val="tx1">
                    <a:lumMod val="90000"/>
                    <a:lumOff val="10000"/>
                  </a:schemeClr>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pPr rtl="0"/>
            <a:r>
              <a:rPr lang="ru-RU" dirty="0" smtClean="0"/>
              <a:t>Образец подзаголовка</a:t>
            </a:r>
            <a:endParaRPr lang="ru-RU" dirty="0"/>
          </a:p>
        </p:txBody>
      </p:sp>
      <p:sp>
        <p:nvSpPr>
          <p:cNvPr id="2" name="Название 1"/>
          <p:cNvSpPr>
            <a:spLocks noGrp="1"/>
          </p:cNvSpPr>
          <p:nvPr>
            <p:ph type="ctrTitle"/>
          </p:nvPr>
        </p:nvSpPr>
        <p:spPr>
          <a:xfrm>
            <a:off x="1522413" y="4843464"/>
            <a:ext cx="9144002" cy="947736"/>
          </a:xfrm>
        </p:spPr>
        <p:txBody>
          <a:bodyPr rtlCol="0">
            <a:normAutofit/>
          </a:bodyPr>
          <a:lstStyle>
            <a:lvl1pPr algn="ctr" rtl="0">
              <a:lnSpc>
                <a:spcPct val="80000"/>
              </a:lnSpc>
              <a:defRPr sz="6600">
                <a:solidFill>
                  <a:schemeClr val="tx1">
                    <a:lumMod val="75000"/>
                    <a:lumOff val="25000"/>
                  </a:schemeClr>
                </a:solidFill>
              </a:defRPr>
            </a:lvl1pPr>
          </a:lstStyle>
          <a:p>
            <a:pPr rtl="0"/>
            <a:r>
              <a:rPr lang="ru-RU" dirty="0" smtClean="0"/>
              <a:t>Образец заголовка</a:t>
            </a:r>
            <a:endParaRPr lang="ru-RU" dirty="0"/>
          </a:p>
        </p:txBody>
      </p:sp>
    </p:spTree>
    <p:extLst>
      <p:ext uri="{BB962C8B-B14F-4D97-AF65-F5344CB8AC3E}">
        <p14:creationId xmlns:p14="http://schemas.microsoft.com/office/powerpoint/2010/main" val="36426073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Название и содержимое">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rtlCol="0"/>
          <a:lstStyle/>
          <a:p>
            <a:pPr rtl="0"/>
            <a:r>
              <a:rPr lang="ru-RU" dirty="0" smtClean="0"/>
              <a:t>Образец заголовка</a:t>
            </a:r>
            <a:endParaRPr lang="ru-RU" dirty="0"/>
          </a:p>
        </p:txBody>
      </p:sp>
      <p:sp>
        <p:nvSpPr>
          <p:cNvPr id="3" name="Объект 2"/>
          <p:cNvSpPr>
            <a:spLocks noGrp="1"/>
          </p:cNvSpPr>
          <p:nvPr>
            <p:ph idx="1"/>
          </p:nvPr>
        </p:nvSpPr>
        <p:spPr/>
        <p:txBody>
          <a:bodyPr rtlCol="0"/>
          <a:lstStyle>
            <a:lvl5pPr algn="l" rtl="0">
              <a:defRPr/>
            </a:lvl5pPr>
          </a:lstStyle>
          <a:p>
            <a:pPr lvl="0" rtl="0"/>
            <a:r>
              <a:rPr lang="ru-RU" dirty="0" smtClean="0"/>
              <a:t>Образец текста</a:t>
            </a:r>
          </a:p>
          <a:p>
            <a:pPr lvl="1" rtl="0"/>
            <a:r>
              <a:rPr lang="ru-RU" dirty="0" smtClean="0"/>
              <a:t>Второй уровень</a:t>
            </a:r>
          </a:p>
          <a:p>
            <a:pPr lvl="2" rtl="0"/>
            <a:r>
              <a:rPr lang="ru-RU" dirty="0" smtClean="0"/>
              <a:t>Третий уровень</a:t>
            </a:r>
          </a:p>
          <a:p>
            <a:pPr lvl="3" rtl="0"/>
            <a:r>
              <a:rPr lang="ru-RU" dirty="0" smtClean="0"/>
              <a:t>Четвертый уровень</a:t>
            </a:r>
          </a:p>
          <a:p>
            <a:pPr lvl="4" rtl="0"/>
            <a:r>
              <a:rPr lang="ru-RU" dirty="0" smtClean="0"/>
              <a:t>Пятый уровень</a:t>
            </a:r>
            <a:endParaRPr lang="ru-RU" dirty="0"/>
          </a:p>
        </p:txBody>
      </p:sp>
      <p:sp>
        <p:nvSpPr>
          <p:cNvPr id="4" name="Дата 3"/>
          <p:cNvSpPr>
            <a:spLocks noGrp="1"/>
          </p:cNvSpPr>
          <p:nvPr>
            <p:ph type="dt" sz="half" idx="10"/>
          </p:nvPr>
        </p:nvSpPr>
        <p:spPr/>
        <p:txBody>
          <a:bodyPr rtlCol="0"/>
          <a:lstStyle/>
          <a:p>
            <a:pPr rtl="0"/>
            <a:fld id="{1C0CE03E-14FE-4268-9D56-334CE709115E}" type="datetime1">
              <a:rPr lang="ru-RU" smtClean="0"/>
              <a:t>25.03.2022</a:t>
            </a:fld>
            <a:endParaRPr lang="ru-RU" dirty="0"/>
          </a:p>
        </p:txBody>
      </p:sp>
      <p:sp>
        <p:nvSpPr>
          <p:cNvPr id="5" name="Нижний колонтитул 4"/>
          <p:cNvSpPr>
            <a:spLocks noGrp="1"/>
          </p:cNvSpPr>
          <p:nvPr>
            <p:ph type="ftr" sz="quarter" idx="11"/>
          </p:nvPr>
        </p:nvSpPr>
        <p:spPr/>
        <p:txBody>
          <a:bodyPr rtlCol="0"/>
          <a:lstStyle/>
          <a:p>
            <a:pPr rtl="0"/>
            <a:endParaRPr lang="ru-RU" dirty="0"/>
          </a:p>
        </p:txBody>
      </p:sp>
      <p:sp>
        <p:nvSpPr>
          <p:cNvPr id="6" name="Номер слайда 5"/>
          <p:cNvSpPr>
            <a:spLocks noGrp="1"/>
          </p:cNvSpPr>
          <p:nvPr>
            <p:ph type="sldNum" sz="quarter" idx="12"/>
          </p:nvPr>
        </p:nvSpPr>
        <p:spPr/>
        <p:txBody>
          <a:bodyPr rtlCol="0"/>
          <a:lstStyle/>
          <a:p>
            <a:pPr rtl="0"/>
            <a:r>
              <a:rPr lang="ru-RU" dirty="0" smtClean="0"/>
              <a:t>‹#›</a:t>
            </a:r>
            <a:endParaRPr lang="ru-RU" dirty="0"/>
          </a:p>
        </p:txBody>
      </p:sp>
    </p:spTree>
    <p:extLst>
      <p:ext uri="{BB962C8B-B14F-4D97-AF65-F5344CB8AC3E}">
        <p14:creationId xmlns:p14="http://schemas.microsoft.com/office/powerpoint/2010/main" val="21718887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Название и содержимое с изображением">
    <p:spTree>
      <p:nvGrpSpPr>
        <p:cNvPr id="1" name=""/>
        <p:cNvGrpSpPr/>
        <p:nvPr/>
      </p:nvGrpSpPr>
      <p:grpSpPr>
        <a:xfrm>
          <a:off x="0" y="0"/>
          <a:ext cx="0" cy="0"/>
          <a:chOff x="0" y="0"/>
          <a:chExt cx="0" cy="0"/>
        </a:xfrm>
      </p:grpSpPr>
      <p:sp>
        <p:nvSpPr>
          <p:cNvPr id="7" name="Скругленный прямоугольник 6"/>
          <p:cNvSpPr/>
          <p:nvPr/>
        </p:nvSpPr>
        <p:spPr bwMode="gray">
          <a:xfrm>
            <a:off x="2159492" y="0"/>
            <a:ext cx="9345120" cy="6858000"/>
          </a:xfrm>
          <a:prstGeom prst="roundRect">
            <a:avLst>
              <a:gd name="adj" fmla="val 0"/>
            </a:avLst>
          </a:prstGeom>
          <a:solidFill>
            <a:schemeClr val="bg1"/>
          </a:solidFill>
          <a:ln w="152400">
            <a:noFill/>
            <a:miter lim="800000"/>
          </a:ln>
          <a:effectLst>
            <a:outerShdw blurRad="88900" sx="101000" sy="101000" algn="ctr" rotWithShape="0">
              <a:schemeClr val="accent1">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cxnSp>
        <p:nvCxnSpPr>
          <p:cNvPr id="8" name="Прямая соединительная линия 7"/>
          <p:cNvCxnSpPr/>
          <p:nvPr/>
        </p:nvCxnSpPr>
        <p:spPr>
          <a:xfrm>
            <a:off x="2309812" y="0"/>
            <a:ext cx="0" cy="6858000"/>
          </a:xfrm>
          <a:prstGeom prst="line">
            <a:avLst/>
          </a:prstGeom>
          <a:noFill/>
          <a:ln w="19050">
            <a:solidFill>
              <a:schemeClr val="accent3">
                <a:lumMod val="50000"/>
                <a:alpha val="15000"/>
              </a:schemeClr>
            </a:solidFill>
            <a:miter lim="800000"/>
          </a:ln>
          <a:effectLst/>
        </p:spPr>
        <p:style>
          <a:lnRef idx="2">
            <a:schemeClr val="accent1">
              <a:shade val="50000"/>
            </a:schemeClr>
          </a:lnRef>
          <a:fillRef idx="1">
            <a:schemeClr val="accent1"/>
          </a:fillRef>
          <a:effectRef idx="0">
            <a:schemeClr val="accent1"/>
          </a:effectRef>
          <a:fontRef idx="minor">
            <a:schemeClr val="lt1"/>
          </a:fontRef>
        </p:style>
      </p:cxnSp>
      <p:cxnSp>
        <p:nvCxnSpPr>
          <p:cNvPr id="9" name="Прямая соединительная линия 8"/>
          <p:cNvCxnSpPr/>
          <p:nvPr/>
        </p:nvCxnSpPr>
        <p:spPr>
          <a:xfrm>
            <a:off x="11352212" y="0"/>
            <a:ext cx="0" cy="6858000"/>
          </a:xfrm>
          <a:prstGeom prst="line">
            <a:avLst/>
          </a:prstGeom>
          <a:noFill/>
          <a:ln w="19050">
            <a:solidFill>
              <a:schemeClr val="accent3">
                <a:lumMod val="50000"/>
                <a:alpha val="15000"/>
              </a:schemeClr>
            </a:solidFill>
            <a:miter lim="800000"/>
          </a:ln>
          <a:effectLst/>
        </p:spPr>
        <p:style>
          <a:lnRef idx="2">
            <a:schemeClr val="accent1">
              <a:shade val="50000"/>
            </a:schemeClr>
          </a:lnRef>
          <a:fillRef idx="1">
            <a:schemeClr val="accent1"/>
          </a:fillRef>
          <a:effectRef idx="0">
            <a:schemeClr val="accent1"/>
          </a:effectRef>
          <a:fontRef idx="minor">
            <a:schemeClr val="lt1"/>
          </a:fontRef>
        </p:style>
      </p:cxnSp>
      <p:sp>
        <p:nvSpPr>
          <p:cNvPr id="2" name="Название 1"/>
          <p:cNvSpPr>
            <a:spLocks noGrp="1"/>
          </p:cNvSpPr>
          <p:nvPr>
            <p:ph type="title"/>
          </p:nvPr>
        </p:nvSpPr>
        <p:spPr>
          <a:xfrm>
            <a:off x="2995612" y="319088"/>
            <a:ext cx="7670802" cy="1143000"/>
          </a:xfrm>
        </p:spPr>
        <p:txBody>
          <a:bodyPr rtlCol="0"/>
          <a:lstStyle/>
          <a:p>
            <a:pPr rtl="0"/>
            <a:r>
              <a:rPr lang="ru-RU" dirty="0" smtClean="0"/>
              <a:t>Образец заголовка</a:t>
            </a:r>
            <a:endParaRPr lang="ru-RU" dirty="0"/>
          </a:p>
        </p:txBody>
      </p:sp>
      <p:sp>
        <p:nvSpPr>
          <p:cNvPr id="3" name="Объект 2"/>
          <p:cNvSpPr>
            <a:spLocks noGrp="1"/>
          </p:cNvSpPr>
          <p:nvPr>
            <p:ph idx="1"/>
          </p:nvPr>
        </p:nvSpPr>
        <p:spPr>
          <a:xfrm>
            <a:off x="2995612" y="1643063"/>
            <a:ext cx="7670802" cy="4529137"/>
          </a:xfrm>
        </p:spPr>
        <p:txBody>
          <a:bodyPr rtlCol="0"/>
          <a:lstStyle>
            <a:lvl5pPr algn="l" rtl="0">
              <a:defRPr/>
            </a:lvl5pPr>
          </a:lstStyle>
          <a:p>
            <a:pPr lvl="0" rtl="0"/>
            <a:r>
              <a:rPr lang="ru-RU" dirty="0" smtClean="0"/>
              <a:t>Образец текста</a:t>
            </a:r>
          </a:p>
          <a:p>
            <a:pPr lvl="1" rtl="0"/>
            <a:r>
              <a:rPr lang="ru-RU" dirty="0" smtClean="0"/>
              <a:t>Второй уровень</a:t>
            </a:r>
          </a:p>
          <a:p>
            <a:pPr lvl="2" rtl="0"/>
            <a:r>
              <a:rPr lang="ru-RU" dirty="0" smtClean="0"/>
              <a:t>Третий уровень</a:t>
            </a:r>
          </a:p>
          <a:p>
            <a:pPr lvl="3" rtl="0"/>
            <a:r>
              <a:rPr lang="ru-RU" dirty="0" smtClean="0"/>
              <a:t>Четвертый уровень</a:t>
            </a:r>
          </a:p>
          <a:p>
            <a:pPr lvl="4" rtl="0"/>
            <a:r>
              <a:rPr lang="ru-RU" dirty="0" smtClean="0"/>
              <a:t>Пятый уровень</a:t>
            </a:r>
            <a:endParaRPr lang="ru-RU" dirty="0"/>
          </a:p>
        </p:txBody>
      </p:sp>
      <p:sp>
        <p:nvSpPr>
          <p:cNvPr id="4" name="Дата 3"/>
          <p:cNvSpPr>
            <a:spLocks noGrp="1"/>
          </p:cNvSpPr>
          <p:nvPr>
            <p:ph type="dt" sz="half" idx="10"/>
          </p:nvPr>
        </p:nvSpPr>
        <p:spPr/>
        <p:txBody>
          <a:bodyPr rtlCol="0"/>
          <a:lstStyle/>
          <a:p>
            <a:pPr rtl="0"/>
            <a:fld id="{28C98511-0CBE-4273-9B4E-CE122E93932A}" type="datetime1">
              <a:rPr lang="ru-RU" smtClean="0"/>
              <a:t>25.03.2022</a:t>
            </a:fld>
            <a:endParaRPr lang="ru-RU" dirty="0"/>
          </a:p>
        </p:txBody>
      </p:sp>
      <p:sp>
        <p:nvSpPr>
          <p:cNvPr id="5" name="Нижний колонтитул 4"/>
          <p:cNvSpPr>
            <a:spLocks noGrp="1"/>
          </p:cNvSpPr>
          <p:nvPr>
            <p:ph type="ftr" sz="quarter" idx="11"/>
          </p:nvPr>
        </p:nvSpPr>
        <p:spPr/>
        <p:txBody>
          <a:bodyPr rtlCol="0"/>
          <a:lstStyle/>
          <a:p>
            <a:pPr rtl="0"/>
            <a:endParaRPr lang="ru-RU" dirty="0"/>
          </a:p>
        </p:txBody>
      </p:sp>
      <p:sp>
        <p:nvSpPr>
          <p:cNvPr id="6" name="Номер слайда 5"/>
          <p:cNvSpPr>
            <a:spLocks noGrp="1"/>
          </p:cNvSpPr>
          <p:nvPr>
            <p:ph type="sldNum" sz="quarter" idx="12"/>
          </p:nvPr>
        </p:nvSpPr>
        <p:spPr/>
        <p:txBody>
          <a:bodyPr rtlCol="0"/>
          <a:lstStyle/>
          <a:p>
            <a:pPr rtl="0"/>
            <a:r>
              <a:rPr lang="ru-RU" dirty="0" smtClean="0"/>
              <a:t>‹#›</a:t>
            </a:r>
            <a:endParaRPr lang="ru-RU" dirty="0"/>
          </a:p>
        </p:txBody>
      </p:sp>
      <p:sp>
        <p:nvSpPr>
          <p:cNvPr id="12" name="Прямоугольник 11"/>
          <p:cNvSpPr/>
          <p:nvPr/>
        </p:nvSpPr>
        <p:spPr bwMode="gray">
          <a:xfrm rot="21379692">
            <a:off x="322262" y="211183"/>
            <a:ext cx="1542449" cy="2051702"/>
          </a:xfrm>
          <a:prstGeom prst="rect">
            <a:avLst/>
          </a:prstGeom>
          <a:solidFill>
            <a:schemeClr val="bg1"/>
          </a:solidFill>
          <a:ln w="190500">
            <a:noFill/>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14" name="Рисунок 13"/>
          <p:cNvSpPr>
            <a:spLocks noGrp="1"/>
          </p:cNvSpPr>
          <p:nvPr>
            <p:ph type="pic" sz="quarter" idx="13"/>
          </p:nvPr>
        </p:nvSpPr>
        <p:spPr bwMode="gray">
          <a:xfrm rot="180000">
            <a:off x="357415" y="280969"/>
            <a:ext cx="1446157" cy="1965874"/>
          </a:xfrm>
          <a:solidFill>
            <a:schemeClr val="bg1">
              <a:lumMod val="95000"/>
            </a:schemeClr>
          </a:solidFill>
          <a:ln w="76200">
            <a:solidFill>
              <a:schemeClr val="bg1"/>
            </a:solidFill>
            <a:miter lim="800000"/>
          </a:ln>
          <a:effectLst>
            <a:outerShdw blurRad="63500" algn="ctr" rotWithShape="0">
              <a:prstClr val="black">
                <a:alpha val="20000"/>
              </a:prstClr>
            </a:outerShdw>
          </a:effectLst>
        </p:spPr>
        <p:txBody>
          <a:bodyPr tIns="182880" rtlCol="0">
            <a:normAutofit/>
          </a:bodyPr>
          <a:lstStyle>
            <a:lvl1pPr marL="45720" indent="0" algn="ctr" rtl="0">
              <a:buNone/>
              <a:defRPr sz="1600"/>
            </a:lvl1pPr>
          </a:lstStyle>
          <a:p>
            <a:pPr rtl="0"/>
            <a:endParaRPr lang="ru-RU" dirty="0"/>
          </a:p>
        </p:txBody>
      </p:sp>
    </p:spTree>
    <p:extLst>
      <p:ext uri="{BB962C8B-B14F-4D97-AF65-F5344CB8AC3E}">
        <p14:creationId xmlns:p14="http://schemas.microsoft.com/office/powerpoint/2010/main" val="2265952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Название 1"/>
          <p:cNvSpPr>
            <a:spLocks noGrp="1"/>
          </p:cNvSpPr>
          <p:nvPr>
            <p:ph type="title"/>
          </p:nvPr>
        </p:nvSpPr>
        <p:spPr>
          <a:xfrm>
            <a:off x="1522413" y="1643064"/>
            <a:ext cx="9144002" cy="2928936"/>
          </a:xfrm>
        </p:spPr>
        <p:txBody>
          <a:bodyPr rtlCol="0" anchor="b">
            <a:normAutofit/>
          </a:bodyPr>
          <a:lstStyle>
            <a:lvl1pPr algn="ctr" rtl="0">
              <a:lnSpc>
                <a:spcPct val="80000"/>
              </a:lnSpc>
              <a:defRPr sz="6600" b="0" cap="none" baseline="0">
                <a:solidFill>
                  <a:schemeClr val="tx1">
                    <a:lumMod val="75000"/>
                    <a:lumOff val="25000"/>
                  </a:schemeClr>
                </a:solidFill>
              </a:defRPr>
            </a:lvl1pPr>
          </a:lstStyle>
          <a:p>
            <a:pPr rtl="0"/>
            <a:r>
              <a:rPr lang="ru-RU" dirty="0" smtClean="0"/>
              <a:t>Образец заголовка</a:t>
            </a:r>
            <a:endParaRPr lang="ru-RU" dirty="0"/>
          </a:p>
        </p:txBody>
      </p:sp>
      <p:sp>
        <p:nvSpPr>
          <p:cNvPr id="3" name="Текст 2"/>
          <p:cNvSpPr>
            <a:spLocks noGrp="1"/>
          </p:cNvSpPr>
          <p:nvPr>
            <p:ph type="body" idx="1"/>
          </p:nvPr>
        </p:nvSpPr>
        <p:spPr>
          <a:xfrm>
            <a:off x="1522413" y="4572000"/>
            <a:ext cx="9144000" cy="1066799"/>
          </a:xfrm>
        </p:spPr>
        <p:txBody>
          <a:bodyPr rtlCol="0" anchor="t">
            <a:normAutofit/>
          </a:bodyPr>
          <a:lstStyle>
            <a:lvl1pPr marL="0" indent="0" algn="ctr" rtl="0">
              <a:spcBef>
                <a:spcPts val="0"/>
              </a:spcBef>
              <a:buNone/>
              <a:defRPr sz="2400">
                <a:solidFill>
                  <a:schemeClr val="tx1">
                    <a:lumMod val="90000"/>
                    <a:lumOff val="10000"/>
                  </a:schemeClr>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ru-RU" dirty="0" smtClean="0"/>
              <a:t>Образец текста</a:t>
            </a:r>
            <a:endParaRPr lang="ru-RU" dirty="0"/>
          </a:p>
        </p:txBody>
      </p:sp>
      <p:sp>
        <p:nvSpPr>
          <p:cNvPr id="4" name="Дата 3"/>
          <p:cNvSpPr>
            <a:spLocks noGrp="1"/>
          </p:cNvSpPr>
          <p:nvPr>
            <p:ph type="dt" sz="half" idx="10"/>
          </p:nvPr>
        </p:nvSpPr>
        <p:spPr/>
        <p:txBody>
          <a:bodyPr rtlCol="0"/>
          <a:lstStyle/>
          <a:p>
            <a:pPr rtl="0"/>
            <a:fld id="{77682CD6-220E-44C3-B268-FE7F7283A2F5}" type="datetime1">
              <a:rPr lang="ru-RU" smtClean="0"/>
              <a:t>25.03.2022</a:t>
            </a:fld>
            <a:endParaRPr lang="ru-RU" dirty="0"/>
          </a:p>
        </p:txBody>
      </p:sp>
      <p:sp>
        <p:nvSpPr>
          <p:cNvPr id="5" name="Нижний колонтитул 4"/>
          <p:cNvSpPr>
            <a:spLocks noGrp="1"/>
          </p:cNvSpPr>
          <p:nvPr>
            <p:ph type="ftr" sz="quarter" idx="11"/>
          </p:nvPr>
        </p:nvSpPr>
        <p:spPr/>
        <p:txBody>
          <a:bodyPr rtlCol="0"/>
          <a:lstStyle/>
          <a:p>
            <a:pPr rtl="0"/>
            <a:endParaRPr lang="ru-RU" dirty="0"/>
          </a:p>
        </p:txBody>
      </p:sp>
      <p:sp>
        <p:nvSpPr>
          <p:cNvPr id="6" name="Номер слайда 5"/>
          <p:cNvSpPr>
            <a:spLocks noGrp="1"/>
          </p:cNvSpPr>
          <p:nvPr>
            <p:ph type="sldNum" sz="quarter" idx="12"/>
          </p:nvPr>
        </p:nvSpPr>
        <p:spPr/>
        <p:txBody>
          <a:bodyPr rtlCol="0"/>
          <a:lstStyle/>
          <a:p>
            <a:pPr rtl="0"/>
            <a:r>
              <a:rPr lang="ru-RU" dirty="0" smtClean="0"/>
              <a:t>‹#›</a:t>
            </a:r>
            <a:endParaRPr lang="ru-RU" dirty="0"/>
          </a:p>
        </p:txBody>
      </p:sp>
    </p:spTree>
    <p:extLst>
      <p:ext uri="{BB962C8B-B14F-4D97-AF65-F5344CB8AC3E}">
        <p14:creationId xmlns:p14="http://schemas.microsoft.com/office/powerpoint/2010/main" val="29323386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Два объекта содержимого">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rtlCol="0"/>
          <a:lstStyle/>
          <a:p>
            <a:pPr rtl="0"/>
            <a:r>
              <a:rPr lang="ru-RU" dirty="0" smtClean="0"/>
              <a:t>Образец заголовка</a:t>
            </a:r>
            <a:endParaRPr lang="ru-RU" dirty="0"/>
          </a:p>
        </p:txBody>
      </p:sp>
      <p:sp>
        <p:nvSpPr>
          <p:cNvPr id="3" name="Объект 2"/>
          <p:cNvSpPr>
            <a:spLocks noGrp="1"/>
          </p:cNvSpPr>
          <p:nvPr>
            <p:ph sz="half" idx="1"/>
          </p:nvPr>
        </p:nvSpPr>
        <p:spPr>
          <a:xfrm>
            <a:off x="1522412" y="1643063"/>
            <a:ext cx="4480560" cy="4529137"/>
          </a:xfrm>
        </p:spPr>
        <p:txBody>
          <a:bodyPr rtlCol="0">
            <a:normAutofit/>
          </a:bodyPr>
          <a:lstStyle>
            <a:lvl1pPr algn="l" rtl="0">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ru-RU" dirty="0" smtClean="0"/>
              <a:t>Образец текста</a:t>
            </a:r>
          </a:p>
          <a:p>
            <a:pPr lvl="1" rtl="0"/>
            <a:r>
              <a:rPr lang="ru-RU" dirty="0" smtClean="0"/>
              <a:t>Второй уровень</a:t>
            </a:r>
          </a:p>
          <a:p>
            <a:pPr lvl="2" rtl="0"/>
            <a:r>
              <a:rPr lang="ru-RU" dirty="0" smtClean="0"/>
              <a:t>Третий уровень</a:t>
            </a:r>
          </a:p>
          <a:p>
            <a:pPr lvl="3" rtl="0"/>
            <a:r>
              <a:rPr lang="ru-RU" dirty="0" smtClean="0"/>
              <a:t>Четвертый уровень</a:t>
            </a:r>
          </a:p>
          <a:p>
            <a:pPr lvl="4" rtl="0"/>
            <a:r>
              <a:rPr lang="ru-RU" dirty="0" smtClean="0"/>
              <a:t>Пятый уровень</a:t>
            </a:r>
            <a:endParaRPr lang="ru-RU" dirty="0"/>
          </a:p>
        </p:txBody>
      </p:sp>
      <p:sp>
        <p:nvSpPr>
          <p:cNvPr id="4" name="Объект 3"/>
          <p:cNvSpPr>
            <a:spLocks noGrp="1"/>
          </p:cNvSpPr>
          <p:nvPr>
            <p:ph sz="half" idx="2"/>
          </p:nvPr>
        </p:nvSpPr>
        <p:spPr>
          <a:xfrm>
            <a:off x="6185854" y="1643063"/>
            <a:ext cx="4480560" cy="4529137"/>
          </a:xfrm>
        </p:spPr>
        <p:txBody>
          <a:bodyPr rtlCol="0">
            <a:normAutofit/>
          </a:bodyPr>
          <a:lstStyle>
            <a:lvl1pPr algn="l" rtl="0">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ru-RU" dirty="0" smtClean="0"/>
              <a:t>Образец текста</a:t>
            </a:r>
          </a:p>
          <a:p>
            <a:pPr lvl="1" rtl="0"/>
            <a:r>
              <a:rPr lang="ru-RU" dirty="0" smtClean="0"/>
              <a:t>Второй уровень</a:t>
            </a:r>
          </a:p>
          <a:p>
            <a:pPr lvl="2" rtl="0"/>
            <a:r>
              <a:rPr lang="ru-RU" dirty="0" smtClean="0"/>
              <a:t>Третий уровень</a:t>
            </a:r>
          </a:p>
          <a:p>
            <a:pPr lvl="3" rtl="0"/>
            <a:r>
              <a:rPr lang="ru-RU" dirty="0" smtClean="0"/>
              <a:t>Четвертый уровень</a:t>
            </a:r>
          </a:p>
          <a:p>
            <a:pPr lvl="4" rtl="0"/>
            <a:r>
              <a:rPr lang="ru-RU" dirty="0" smtClean="0"/>
              <a:t>Пятый уровень</a:t>
            </a:r>
            <a:endParaRPr lang="ru-RU" dirty="0"/>
          </a:p>
        </p:txBody>
      </p:sp>
      <p:sp>
        <p:nvSpPr>
          <p:cNvPr id="5" name="Дата 4"/>
          <p:cNvSpPr>
            <a:spLocks noGrp="1"/>
          </p:cNvSpPr>
          <p:nvPr>
            <p:ph type="dt" sz="half" idx="10"/>
          </p:nvPr>
        </p:nvSpPr>
        <p:spPr/>
        <p:txBody>
          <a:bodyPr rtlCol="0"/>
          <a:lstStyle/>
          <a:p>
            <a:pPr rtl="0"/>
            <a:fld id="{A67BB4A8-0AB9-4793-8D18-A303981B5178}" type="datetime1">
              <a:rPr lang="ru-RU" smtClean="0"/>
              <a:t>25.03.2022</a:t>
            </a:fld>
            <a:endParaRPr lang="ru-RU" dirty="0"/>
          </a:p>
        </p:txBody>
      </p:sp>
      <p:sp>
        <p:nvSpPr>
          <p:cNvPr id="6" name="Нижний колонтитул 5"/>
          <p:cNvSpPr>
            <a:spLocks noGrp="1"/>
          </p:cNvSpPr>
          <p:nvPr>
            <p:ph type="ftr" sz="quarter" idx="11"/>
          </p:nvPr>
        </p:nvSpPr>
        <p:spPr/>
        <p:txBody>
          <a:bodyPr rtlCol="0"/>
          <a:lstStyle/>
          <a:p>
            <a:pPr rtl="0"/>
            <a:endParaRPr lang="ru-RU" dirty="0"/>
          </a:p>
        </p:txBody>
      </p:sp>
      <p:sp>
        <p:nvSpPr>
          <p:cNvPr id="7" name="Номер слайда 6"/>
          <p:cNvSpPr>
            <a:spLocks noGrp="1"/>
          </p:cNvSpPr>
          <p:nvPr>
            <p:ph type="sldNum" sz="quarter" idx="12"/>
          </p:nvPr>
        </p:nvSpPr>
        <p:spPr/>
        <p:txBody>
          <a:bodyPr rtlCol="0"/>
          <a:lstStyle/>
          <a:p>
            <a:pPr rtl="0"/>
            <a:r>
              <a:rPr lang="ru-RU" dirty="0" smtClean="0"/>
              <a:t>‹#›</a:t>
            </a:r>
            <a:endParaRPr lang="ru-RU" dirty="0"/>
          </a:p>
        </p:txBody>
      </p:sp>
    </p:spTree>
    <p:extLst>
      <p:ext uri="{BB962C8B-B14F-4D97-AF65-F5344CB8AC3E}">
        <p14:creationId xmlns:p14="http://schemas.microsoft.com/office/powerpoint/2010/main" val="42062670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rtlCol="0"/>
          <a:lstStyle>
            <a:lvl1pPr algn="l" rtl="0">
              <a:defRPr/>
            </a:lvl1pPr>
          </a:lstStyle>
          <a:p>
            <a:pPr rtl="0"/>
            <a:r>
              <a:rPr lang="ru-RU" dirty="0" smtClean="0"/>
              <a:t>Образец заголовка</a:t>
            </a:r>
            <a:endParaRPr lang="ru-RU" dirty="0"/>
          </a:p>
        </p:txBody>
      </p:sp>
      <p:sp>
        <p:nvSpPr>
          <p:cNvPr id="3" name="Текст 2"/>
          <p:cNvSpPr>
            <a:spLocks noGrp="1"/>
          </p:cNvSpPr>
          <p:nvPr>
            <p:ph type="body" idx="1"/>
          </p:nvPr>
        </p:nvSpPr>
        <p:spPr>
          <a:xfrm>
            <a:off x="1522414" y="1624372"/>
            <a:ext cx="4480560" cy="737828"/>
          </a:xfrm>
        </p:spPr>
        <p:txBody>
          <a:bodyPr rtlCol="0" anchor="ctr"/>
          <a:lstStyle>
            <a:lvl1pPr marL="0" indent="0" algn="l" rtl="0">
              <a:spcBef>
                <a:spcPts val="0"/>
              </a:spcBef>
              <a:buNone/>
              <a:defRPr sz="2400" b="0">
                <a:solidFill>
                  <a:schemeClr val="tx1">
                    <a:lumMod val="75000"/>
                    <a:lumOff val="25000"/>
                  </a:schemeClr>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ru-RU" dirty="0" smtClean="0"/>
              <a:t>Образец текста</a:t>
            </a:r>
            <a:endParaRPr lang="ru-RU" dirty="0"/>
          </a:p>
        </p:txBody>
      </p:sp>
      <p:sp>
        <p:nvSpPr>
          <p:cNvPr id="4" name="Объект 3"/>
          <p:cNvSpPr>
            <a:spLocks noGrp="1"/>
          </p:cNvSpPr>
          <p:nvPr>
            <p:ph sz="half" idx="2"/>
          </p:nvPr>
        </p:nvSpPr>
        <p:spPr>
          <a:xfrm>
            <a:off x="1522414" y="2438400"/>
            <a:ext cx="4480560" cy="3733799"/>
          </a:xfrm>
        </p:spPr>
        <p:txBody>
          <a:bodyPr rtlCol="0">
            <a:normAutofit/>
          </a:bodyPr>
          <a:lstStyle>
            <a:lvl1pPr algn="l" rtl="0">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ru-RU" dirty="0" smtClean="0"/>
              <a:t>Образец текста</a:t>
            </a:r>
          </a:p>
          <a:p>
            <a:pPr lvl="1" rtl="0"/>
            <a:r>
              <a:rPr lang="ru-RU" dirty="0" smtClean="0"/>
              <a:t>Второй уровень</a:t>
            </a:r>
          </a:p>
          <a:p>
            <a:pPr lvl="2" rtl="0"/>
            <a:r>
              <a:rPr lang="ru-RU" dirty="0" smtClean="0"/>
              <a:t>Третий уровень</a:t>
            </a:r>
          </a:p>
          <a:p>
            <a:pPr lvl="3" rtl="0"/>
            <a:r>
              <a:rPr lang="ru-RU" dirty="0" smtClean="0"/>
              <a:t>Четвертый уровень</a:t>
            </a:r>
          </a:p>
          <a:p>
            <a:pPr lvl="4" rtl="0"/>
            <a:r>
              <a:rPr lang="ru-RU" dirty="0" smtClean="0"/>
              <a:t>Пятый уровень</a:t>
            </a:r>
            <a:endParaRPr lang="ru-RU" dirty="0"/>
          </a:p>
        </p:txBody>
      </p:sp>
      <p:sp>
        <p:nvSpPr>
          <p:cNvPr id="5" name="Текст 4"/>
          <p:cNvSpPr>
            <a:spLocks noGrp="1"/>
          </p:cNvSpPr>
          <p:nvPr>
            <p:ph type="body" sz="quarter" idx="3"/>
          </p:nvPr>
        </p:nvSpPr>
        <p:spPr>
          <a:xfrm>
            <a:off x="6185854" y="1624372"/>
            <a:ext cx="4480560" cy="737828"/>
          </a:xfrm>
        </p:spPr>
        <p:txBody>
          <a:bodyPr rtlCol="0" anchor="ctr"/>
          <a:lstStyle>
            <a:lvl1pPr marL="0" indent="0" algn="l" rtl="0">
              <a:spcBef>
                <a:spcPts val="0"/>
              </a:spcBef>
              <a:buNone/>
              <a:defRPr sz="2400" b="0">
                <a:solidFill>
                  <a:schemeClr val="tx1">
                    <a:lumMod val="75000"/>
                    <a:lumOff val="25000"/>
                  </a:schemeClr>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ru-RU" dirty="0" smtClean="0"/>
              <a:t>Образец текста</a:t>
            </a:r>
            <a:endParaRPr lang="ru-RU" dirty="0"/>
          </a:p>
        </p:txBody>
      </p:sp>
      <p:sp>
        <p:nvSpPr>
          <p:cNvPr id="6" name="Объект 5"/>
          <p:cNvSpPr>
            <a:spLocks noGrp="1"/>
          </p:cNvSpPr>
          <p:nvPr>
            <p:ph sz="quarter" idx="4"/>
          </p:nvPr>
        </p:nvSpPr>
        <p:spPr>
          <a:xfrm>
            <a:off x="6185854" y="2438400"/>
            <a:ext cx="4480560" cy="3733799"/>
          </a:xfrm>
        </p:spPr>
        <p:txBody>
          <a:bodyPr rtlCol="0">
            <a:normAutofit/>
          </a:bodyPr>
          <a:lstStyle>
            <a:lvl1pPr algn="l" rtl="0">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ru-RU" dirty="0" smtClean="0"/>
              <a:t>Образец текста</a:t>
            </a:r>
          </a:p>
          <a:p>
            <a:pPr lvl="1" rtl="0"/>
            <a:r>
              <a:rPr lang="ru-RU" dirty="0" smtClean="0"/>
              <a:t>Второй уровень</a:t>
            </a:r>
          </a:p>
          <a:p>
            <a:pPr lvl="2" rtl="0"/>
            <a:r>
              <a:rPr lang="ru-RU" dirty="0" smtClean="0"/>
              <a:t>Третий уровень</a:t>
            </a:r>
          </a:p>
          <a:p>
            <a:pPr lvl="3" rtl="0"/>
            <a:r>
              <a:rPr lang="ru-RU" dirty="0" smtClean="0"/>
              <a:t>Четвертый уровень</a:t>
            </a:r>
          </a:p>
          <a:p>
            <a:pPr lvl="4" rtl="0"/>
            <a:r>
              <a:rPr lang="ru-RU" dirty="0" smtClean="0"/>
              <a:t>Пятый уровень</a:t>
            </a:r>
            <a:endParaRPr lang="ru-RU" dirty="0"/>
          </a:p>
        </p:txBody>
      </p:sp>
      <p:sp>
        <p:nvSpPr>
          <p:cNvPr id="7" name="Дата 6"/>
          <p:cNvSpPr>
            <a:spLocks noGrp="1"/>
          </p:cNvSpPr>
          <p:nvPr>
            <p:ph type="dt" sz="half" idx="10"/>
          </p:nvPr>
        </p:nvSpPr>
        <p:spPr/>
        <p:txBody>
          <a:bodyPr rtlCol="0"/>
          <a:lstStyle/>
          <a:p>
            <a:pPr rtl="0"/>
            <a:fld id="{B7261F0D-9F8B-452E-9DA0-AA47444EE758}" type="datetime1">
              <a:rPr lang="ru-RU" smtClean="0"/>
              <a:t>25.03.2022</a:t>
            </a:fld>
            <a:endParaRPr lang="ru-RU" dirty="0"/>
          </a:p>
        </p:txBody>
      </p:sp>
      <p:sp>
        <p:nvSpPr>
          <p:cNvPr id="8" name="Нижний колонтитул 7"/>
          <p:cNvSpPr>
            <a:spLocks noGrp="1"/>
          </p:cNvSpPr>
          <p:nvPr>
            <p:ph type="ftr" sz="quarter" idx="11"/>
          </p:nvPr>
        </p:nvSpPr>
        <p:spPr/>
        <p:txBody>
          <a:bodyPr rtlCol="0"/>
          <a:lstStyle/>
          <a:p>
            <a:pPr rtl="0"/>
            <a:endParaRPr lang="ru-RU" dirty="0"/>
          </a:p>
        </p:txBody>
      </p:sp>
      <p:sp>
        <p:nvSpPr>
          <p:cNvPr id="9" name="Номер слайда 8"/>
          <p:cNvSpPr>
            <a:spLocks noGrp="1"/>
          </p:cNvSpPr>
          <p:nvPr>
            <p:ph type="sldNum" sz="quarter" idx="12"/>
          </p:nvPr>
        </p:nvSpPr>
        <p:spPr/>
        <p:txBody>
          <a:bodyPr rtlCol="0"/>
          <a:lstStyle/>
          <a:p>
            <a:pPr rtl="0"/>
            <a:r>
              <a:rPr lang="ru-RU" dirty="0" smtClean="0"/>
              <a:t>‹#›</a:t>
            </a:r>
            <a:endParaRPr lang="ru-RU" dirty="0"/>
          </a:p>
        </p:txBody>
      </p:sp>
    </p:spTree>
    <p:extLst>
      <p:ext uri="{BB962C8B-B14F-4D97-AF65-F5344CB8AC3E}">
        <p14:creationId xmlns:p14="http://schemas.microsoft.com/office/powerpoint/2010/main" val="34244322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Только название">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rtlCol="0"/>
          <a:lstStyle/>
          <a:p>
            <a:pPr rtl="0"/>
            <a:r>
              <a:rPr lang="ru-RU" dirty="0" smtClean="0"/>
              <a:t>Образец заголовка</a:t>
            </a:r>
            <a:endParaRPr lang="ru-RU" dirty="0"/>
          </a:p>
        </p:txBody>
      </p:sp>
      <p:sp>
        <p:nvSpPr>
          <p:cNvPr id="3" name="Дата 2"/>
          <p:cNvSpPr>
            <a:spLocks noGrp="1"/>
          </p:cNvSpPr>
          <p:nvPr>
            <p:ph type="dt" sz="half" idx="10"/>
          </p:nvPr>
        </p:nvSpPr>
        <p:spPr/>
        <p:txBody>
          <a:bodyPr rtlCol="0"/>
          <a:lstStyle/>
          <a:p>
            <a:pPr rtl="0"/>
            <a:fld id="{F876D9FC-198E-46A2-9A33-C348DDDFDF7E}" type="datetime1">
              <a:rPr lang="ru-RU" smtClean="0"/>
              <a:t>25.03.2022</a:t>
            </a:fld>
            <a:endParaRPr lang="ru-RU" dirty="0"/>
          </a:p>
        </p:txBody>
      </p:sp>
      <p:sp>
        <p:nvSpPr>
          <p:cNvPr id="4" name="Нижний колонтитул 3"/>
          <p:cNvSpPr>
            <a:spLocks noGrp="1"/>
          </p:cNvSpPr>
          <p:nvPr>
            <p:ph type="ftr" sz="quarter" idx="11"/>
          </p:nvPr>
        </p:nvSpPr>
        <p:spPr/>
        <p:txBody>
          <a:bodyPr rtlCol="0"/>
          <a:lstStyle/>
          <a:p>
            <a:pPr rtl="0"/>
            <a:endParaRPr lang="ru-RU" dirty="0"/>
          </a:p>
        </p:txBody>
      </p:sp>
      <p:sp>
        <p:nvSpPr>
          <p:cNvPr id="5" name="Номер слайда 4"/>
          <p:cNvSpPr>
            <a:spLocks noGrp="1"/>
          </p:cNvSpPr>
          <p:nvPr>
            <p:ph type="sldNum" sz="quarter" idx="12"/>
          </p:nvPr>
        </p:nvSpPr>
        <p:spPr/>
        <p:txBody>
          <a:bodyPr rtlCol="0"/>
          <a:lstStyle/>
          <a:p>
            <a:pPr rtl="0"/>
            <a:r>
              <a:rPr lang="ru-RU" dirty="0" smtClean="0"/>
              <a:t>‹#›</a:t>
            </a:r>
            <a:endParaRPr lang="ru-RU" dirty="0"/>
          </a:p>
        </p:txBody>
      </p:sp>
    </p:spTree>
    <p:extLst>
      <p:ext uri="{BB962C8B-B14F-4D97-AF65-F5344CB8AC3E}">
        <p14:creationId xmlns:p14="http://schemas.microsoft.com/office/powerpoint/2010/main" val="8442944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7" name="Прямоугольник 6"/>
          <p:cNvSpPr/>
          <p:nvPr/>
        </p:nvSpPr>
        <p:spPr bwMode="gray">
          <a:xfrm>
            <a:off x="684211" y="0"/>
            <a:ext cx="10820402" cy="6858000"/>
          </a:xfrm>
          <a:prstGeom prst="rect">
            <a:avLst/>
          </a:prstGeom>
          <a:solidFill>
            <a:schemeClr val="bg1"/>
          </a:solidFill>
          <a:ln w="152400">
            <a:noFill/>
            <a:miter lim="800000"/>
          </a:ln>
          <a:effectLst>
            <a:outerShdw blurRad="88900" sx="101000" sy="101000" algn="ctr" rotWithShape="0">
              <a:schemeClr val="accent1">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cxnSp>
        <p:nvCxnSpPr>
          <p:cNvPr id="8" name="Прямая соединительная линия 7"/>
          <p:cNvCxnSpPr/>
          <p:nvPr/>
        </p:nvCxnSpPr>
        <p:spPr>
          <a:xfrm>
            <a:off x="836612" y="0"/>
            <a:ext cx="0" cy="6858000"/>
          </a:xfrm>
          <a:prstGeom prst="line">
            <a:avLst/>
          </a:prstGeom>
          <a:noFill/>
          <a:ln w="19050">
            <a:solidFill>
              <a:schemeClr val="accent3">
                <a:lumMod val="50000"/>
                <a:alpha val="15000"/>
              </a:schemeClr>
            </a:solidFill>
            <a:miter lim="800000"/>
          </a:ln>
          <a:effectLst/>
        </p:spPr>
        <p:style>
          <a:lnRef idx="2">
            <a:schemeClr val="accent1">
              <a:shade val="50000"/>
            </a:schemeClr>
          </a:lnRef>
          <a:fillRef idx="1">
            <a:schemeClr val="accent1"/>
          </a:fillRef>
          <a:effectRef idx="0">
            <a:schemeClr val="accent1"/>
          </a:effectRef>
          <a:fontRef idx="minor">
            <a:schemeClr val="lt1"/>
          </a:fontRef>
        </p:style>
      </p:cxnSp>
      <p:cxnSp>
        <p:nvCxnSpPr>
          <p:cNvPr id="9" name="Прямая соединительная линия 8"/>
          <p:cNvCxnSpPr/>
          <p:nvPr/>
        </p:nvCxnSpPr>
        <p:spPr>
          <a:xfrm>
            <a:off x="11352212" y="0"/>
            <a:ext cx="0" cy="6858000"/>
          </a:xfrm>
          <a:prstGeom prst="line">
            <a:avLst/>
          </a:prstGeom>
          <a:noFill/>
          <a:ln w="19050">
            <a:solidFill>
              <a:schemeClr val="accent3">
                <a:lumMod val="50000"/>
                <a:alpha val="15000"/>
              </a:schemeClr>
            </a:solidFill>
            <a:miter lim="800000"/>
          </a:ln>
          <a:effectLst/>
        </p:spPr>
        <p:style>
          <a:lnRef idx="2">
            <a:schemeClr val="accent1">
              <a:shade val="50000"/>
            </a:schemeClr>
          </a:lnRef>
          <a:fillRef idx="1">
            <a:schemeClr val="accent1"/>
          </a:fillRef>
          <a:effectRef idx="0">
            <a:schemeClr val="accent1"/>
          </a:effectRef>
          <a:fontRef idx="minor">
            <a:schemeClr val="lt1"/>
          </a:fontRef>
        </p:style>
      </p:cxnSp>
      <p:sp>
        <p:nvSpPr>
          <p:cNvPr id="2" name="Заголовок 1"/>
          <p:cNvSpPr>
            <a:spLocks noGrp="1"/>
          </p:cNvSpPr>
          <p:nvPr>
            <p:ph type="title"/>
          </p:nvPr>
        </p:nvSpPr>
        <p:spPr>
          <a:xfrm>
            <a:off x="1522414" y="319088"/>
            <a:ext cx="9144000" cy="1143000"/>
          </a:xfrm>
          <a:prstGeom prst="rect">
            <a:avLst/>
          </a:prstGeom>
        </p:spPr>
        <p:txBody>
          <a:bodyPr vert="horz" lIns="91440" tIns="45720" rIns="91440" bIns="45720" rtlCol="0" anchor="b">
            <a:normAutofit/>
          </a:bodyPr>
          <a:lstStyle/>
          <a:p>
            <a:pPr rtl="0"/>
            <a:r>
              <a:rPr lang="ru-RU" dirty="0" smtClean="0"/>
              <a:t>Образец заголовка</a:t>
            </a:r>
            <a:endParaRPr lang="ru-RU" dirty="0"/>
          </a:p>
        </p:txBody>
      </p:sp>
      <p:sp>
        <p:nvSpPr>
          <p:cNvPr id="3" name="Текст 2"/>
          <p:cNvSpPr>
            <a:spLocks noGrp="1"/>
          </p:cNvSpPr>
          <p:nvPr>
            <p:ph type="body" idx="1"/>
          </p:nvPr>
        </p:nvSpPr>
        <p:spPr>
          <a:xfrm>
            <a:off x="1522414" y="1643063"/>
            <a:ext cx="9144000" cy="4529137"/>
          </a:xfrm>
          <a:prstGeom prst="rect">
            <a:avLst/>
          </a:prstGeom>
        </p:spPr>
        <p:txBody>
          <a:bodyPr vert="horz" lIns="91440" tIns="45720" rIns="91440" bIns="45720" rtlCol="0">
            <a:normAutofit/>
          </a:bodyPr>
          <a:lstStyle/>
          <a:p>
            <a:pPr lvl="0" rtl="0"/>
            <a:r>
              <a:rPr lang="ru-RU" dirty="0" smtClean="0"/>
              <a:t>Образец текста</a:t>
            </a:r>
          </a:p>
          <a:p>
            <a:pPr lvl="1" rtl="0"/>
            <a:r>
              <a:rPr lang="ru-RU" dirty="0" smtClean="0"/>
              <a:t>Второй уровень</a:t>
            </a:r>
          </a:p>
          <a:p>
            <a:pPr lvl="2" rtl="0"/>
            <a:r>
              <a:rPr lang="ru-RU" dirty="0" smtClean="0"/>
              <a:t>Третий уровень</a:t>
            </a:r>
          </a:p>
          <a:p>
            <a:pPr lvl="3" rtl="0"/>
            <a:r>
              <a:rPr lang="ru-RU" dirty="0" smtClean="0"/>
              <a:t>Четвертый уровень</a:t>
            </a:r>
          </a:p>
          <a:p>
            <a:pPr lvl="4" rtl="0"/>
            <a:r>
              <a:rPr lang="ru-RU" dirty="0" smtClean="0"/>
              <a:t>Пятый уровень</a:t>
            </a:r>
            <a:endParaRPr lang="ru-RU" dirty="0"/>
          </a:p>
        </p:txBody>
      </p:sp>
      <p:sp>
        <p:nvSpPr>
          <p:cNvPr id="4" name="Дата 3"/>
          <p:cNvSpPr>
            <a:spLocks noGrp="1"/>
          </p:cNvSpPr>
          <p:nvPr>
            <p:ph type="dt" sz="half" idx="2"/>
          </p:nvPr>
        </p:nvSpPr>
        <p:spPr>
          <a:xfrm>
            <a:off x="8456612" y="6400801"/>
            <a:ext cx="1167659" cy="276226"/>
          </a:xfrm>
          <a:prstGeom prst="rect">
            <a:avLst/>
          </a:prstGeom>
        </p:spPr>
        <p:txBody>
          <a:bodyPr vert="horz" lIns="91440" tIns="45720" rIns="91440" bIns="45720" rtlCol="0" anchor="ctr"/>
          <a:lstStyle>
            <a:lvl1pPr algn="r" rtl="0">
              <a:defRPr sz="800">
                <a:solidFill>
                  <a:schemeClr val="tx1"/>
                </a:solidFill>
              </a:defRPr>
            </a:lvl1pPr>
          </a:lstStyle>
          <a:p>
            <a:fld id="{E1E7F251-9C15-4DF4-BC66-CD067155A5A2}" type="datetime1">
              <a:rPr lang="ru-RU" smtClean="0"/>
              <a:pPr/>
              <a:t>25.03.2022</a:t>
            </a:fld>
            <a:endParaRPr lang="ru-RU" dirty="0"/>
          </a:p>
        </p:txBody>
      </p:sp>
      <p:sp>
        <p:nvSpPr>
          <p:cNvPr id="5" name="Нижний колонтитул 4"/>
          <p:cNvSpPr>
            <a:spLocks noGrp="1"/>
          </p:cNvSpPr>
          <p:nvPr>
            <p:ph type="ftr" sz="quarter" idx="3"/>
          </p:nvPr>
        </p:nvSpPr>
        <p:spPr>
          <a:xfrm>
            <a:off x="1507885" y="6400801"/>
            <a:ext cx="6796327" cy="276226"/>
          </a:xfrm>
          <a:prstGeom prst="rect">
            <a:avLst/>
          </a:prstGeom>
        </p:spPr>
        <p:txBody>
          <a:bodyPr vert="horz" lIns="91440" tIns="45720" rIns="91440" bIns="45720" rtlCol="0" anchor="ctr"/>
          <a:lstStyle>
            <a:lvl1pPr algn="l" rtl="0">
              <a:defRPr sz="800">
                <a:solidFill>
                  <a:schemeClr val="tx1"/>
                </a:solidFill>
              </a:defRPr>
            </a:lvl1pPr>
          </a:lstStyle>
          <a:p>
            <a:pPr rtl="0"/>
            <a:endParaRPr lang="ru-RU" dirty="0"/>
          </a:p>
        </p:txBody>
      </p:sp>
      <p:sp>
        <p:nvSpPr>
          <p:cNvPr id="6" name="Номер слайда 5"/>
          <p:cNvSpPr>
            <a:spLocks noGrp="1"/>
          </p:cNvSpPr>
          <p:nvPr>
            <p:ph type="sldNum" sz="quarter" idx="4"/>
          </p:nvPr>
        </p:nvSpPr>
        <p:spPr>
          <a:xfrm>
            <a:off x="9752012" y="6400801"/>
            <a:ext cx="914402" cy="276226"/>
          </a:xfrm>
          <a:prstGeom prst="rect">
            <a:avLst/>
          </a:prstGeom>
        </p:spPr>
        <p:txBody>
          <a:bodyPr vert="horz" lIns="91440" tIns="45720" rIns="91440" bIns="45720" rtlCol="0" anchor="ctr"/>
          <a:lstStyle>
            <a:lvl1pPr algn="r" rtl="0">
              <a:defRPr sz="800">
                <a:solidFill>
                  <a:schemeClr val="tx1"/>
                </a:solidFill>
              </a:defRPr>
            </a:lvl1pPr>
          </a:lstStyle>
          <a:p>
            <a:r>
              <a:rPr lang="ru-RU" dirty="0" smtClean="0"/>
              <a:t>‹#›</a:t>
            </a:r>
            <a:endParaRPr lang="ru-RU" dirty="0"/>
          </a:p>
        </p:txBody>
      </p:sp>
    </p:spTree>
    <p:extLst>
      <p:ext uri="{BB962C8B-B14F-4D97-AF65-F5344CB8AC3E}">
        <p14:creationId xmlns:p14="http://schemas.microsoft.com/office/powerpoint/2010/main" val="264783986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50"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hf sldNum="0" hdr="0" ftr="0" dt="0"/>
  <p:txStyles>
    <p:titleStyle>
      <a:lvl1pPr algn="l" defTabSz="914400" rtl="0" eaLnBrk="1" latinLnBrk="0" hangingPunct="1">
        <a:lnSpc>
          <a:spcPct val="85000"/>
        </a:lnSpc>
        <a:spcBef>
          <a:spcPct val="0"/>
        </a:spcBef>
        <a:buNone/>
        <a:defRPr sz="3600" kern="1200">
          <a:solidFill>
            <a:schemeClr val="tx1">
              <a:lumMod val="75000"/>
              <a:lumOff val="2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tx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tx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tx1"/>
        </a:buClr>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2.xml"/><Relationship Id="rId4" Type="http://schemas.openxmlformats.org/officeDocument/2006/relationships/slide" Target="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2.xml"/><Relationship Id="rId4" Type="http://schemas.openxmlformats.org/officeDocument/2006/relationships/slide" Target="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2.xml"/><Relationship Id="rId4" Type="http://schemas.openxmlformats.org/officeDocument/2006/relationships/slide" Target="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2.xml"/><Relationship Id="rId4" Type="http://schemas.openxmlformats.org/officeDocument/2006/relationships/slide" Target="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2.xml"/><Relationship Id="rId4" Type="http://schemas.openxmlformats.org/officeDocument/2006/relationships/slide" Target="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gif"/><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3.wav"/><Relationship Id="rId18" Type="http://schemas.openxmlformats.org/officeDocument/2006/relationships/audio" Target="../media/audio8.wav"/><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audio" Target="../media/audio2.wav"/><Relationship Id="rId17" Type="http://schemas.openxmlformats.org/officeDocument/2006/relationships/audio" Target="../media/audio7.wav"/><Relationship Id="rId2" Type="http://schemas.openxmlformats.org/officeDocument/2006/relationships/notesSlide" Target="../notesSlides/notesSlide3.xml"/><Relationship Id="rId16" Type="http://schemas.openxmlformats.org/officeDocument/2006/relationships/audio" Target="../media/audio6.wav"/><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audio" Target="../media/audio1.wav"/><Relationship Id="rId5" Type="http://schemas.openxmlformats.org/officeDocument/2006/relationships/image" Target="../media/image8.png"/><Relationship Id="rId15" Type="http://schemas.openxmlformats.org/officeDocument/2006/relationships/audio" Target="../media/audio5.wav"/><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audio" Target="../media/audio4.wav"/></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38.png"/><Relationship Id="rId3" Type="http://schemas.openxmlformats.org/officeDocument/2006/relationships/image" Target="../media/image21.png"/><Relationship Id="rId7" Type="http://schemas.openxmlformats.org/officeDocument/2006/relationships/image" Target="../media/image35.png"/><Relationship Id="rId12" Type="http://schemas.openxmlformats.org/officeDocument/2006/relationships/slide" Target="slide13.xml"/><Relationship Id="rId2" Type="http://schemas.openxmlformats.org/officeDocument/2006/relationships/notesSlide" Target="../notesSlides/notesSlide6.xml"/><Relationship Id="rId16" Type="http://schemas.openxmlformats.org/officeDocument/2006/relationships/slide" Target="slide15.xml"/><Relationship Id="rId1" Type="http://schemas.openxmlformats.org/officeDocument/2006/relationships/slideLayout" Target="../slideLayouts/slideLayout5.xml"/><Relationship Id="rId6" Type="http://schemas.openxmlformats.org/officeDocument/2006/relationships/slide" Target="slide9.xml"/><Relationship Id="rId11" Type="http://schemas.openxmlformats.org/officeDocument/2006/relationships/image" Target="../media/image37.png"/><Relationship Id="rId5" Type="http://schemas.openxmlformats.org/officeDocument/2006/relationships/image" Target="../media/image34.png"/><Relationship Id="rId15" Type="http://schemas.openxmlformats.org/officeDocument/2006/relationships/image" Target="../media/image39.png"/><Relationship Id="rId10" Type="http://schemas.openxmlformats.org/officeDocument/2006/relationships/slide" Target="slide12.xml"/><Relationship Id="rId4" Type="http://schemas.openxmlformats.org/officeDocument/2006/relationships/slide" Target="slide10.xml"/><Relationship Id="rId9" Type="http://schemas.openxmlformats.org/officeDocument/2006/relationships/image" Target="../media/image36.png"/><Relationship Id="rId14" Type="http://schemas.openxmlformats.org/officeDocument/2006/relationships/slide" Target="slide14.xml"/></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slide" Target="slide8.xml"/><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4"/>
          <p:cNvSpPr>
            <a:spLocks noGrp="1"/>
          </p:cNvSpPr>
          <p:nvPr>
            <p:ph type="subTitle" idx="1"/>
          </p:nvPr>
        </p:nvSpPr>
        <p:spPr>
          <a:xfrm>
            <a:off x="1522412" y="5174381"/>
            <a:ext cx="9144000" cy="906855"/>
          </a:xfrm>
        </p:spPr>
        <p:txBody>
          <a:bodyPr rtlCol="0">
            <a:normAutofit fontScale="92500" lnSpcReduction="10000"/>
          </a:bodyPr>
          <a:lstStyle/>
          <a:p>
            <a:r>
              <a:rPr lang="ru-RU" sz="2200" dirty="0" smtClean="0"/>
              <a:t>Презентация </a:t>
            </a:r>
            <a:r>
              <a:rPr lang="ru-RU" sz="2200" dirty="0"/>
              <a:t>к уроку </a:t>
            </a:r>
            <a:endParaRPr lang="en-US" sz="2200" dirty="0" smtClean="0"/>
          </a:p>
          <a:p>
            <a:r>
              <a:rPr lang="ru-RU" sz="2200" dirty="0" smtClean="0"/>
              <a:t>по </a:t>
            </a:r>
            <a:r>
              <a:rPr lang="ru-RU" sz="2200" dirty="0"/>
              <a:t>учебному предмету «Английский язык» </a:t>
            </a:r>
          </a:p>
          <a:p>
            <a:r>
              <a:rPr lang="ru-RU" sz="2200" dirty="0"/>
              <a:t>в </a:t>
            </a:r>
            <a:r>
              <a:rPr lang="en-US" sz="2200" dirty="0" smtClean="0"/>
              <a:t>7</a:t>
            </a:r>
            <a:r>
              <a:rPr lang="ru-RU" sz="2200" dirty="0" smtClean="0"/>
              <a:t> </a:t>
            </a:r>
            <a:r>
              <a:rPr lang="ru-RU" sz="2200" dirty="0"/>
              <a:t>классе</a:t>
            </a:r>
            <a:endParaRPr lang="ru-RU" sz="2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a:p>
            <a:pPr rtl="0"/>
            <a:endParaRPr lang="ru-RU" dirty="0"/>
          </a:p>
        </p:txBody>
      </p:sp>
      <p:sp>
        <p:nvSpPr>
          <p:cNvPr id="6" name="Название 5"/>
          <p:cNvSpPr>
            <a:spLocks noGrp="1"/>
          </p:cNvSpPr>
          <p:nvPr>
            <p:ph type="ctrTitle"/>
          </p:nvPr>
        </p:nvSpPr>
        <p:spPr>
          <a:xfrm>
            <a:off x="1522411" y="4191000"/>
            <a:ext cx="9144002" cy="947736"/>
          </a:xfrm>
        </p:spPr>
        <p:txBody>
          <a:bodyPr rtlCol="0">
            <a:noAutofit/>
          </a:bodyPr>
          <a:lstStyle/>
          <a:p>
            <a:r>
              <a:rPr lang="en-US" sz="4500" dirty="0" smtClean="0"/>
              <a:t>Table manners</a:t>
            </a:r>
            <a:endParaRPr lang="ru-RU" sz="4500" dirty="0"/>
          </a:p>
        </p:txBody>
      </p:sp>
      <p:sp>
        <p:nvSpPr>
          <p:cNvPr id="2" name="Рисунок 1"/>
          <p:cNvSpPr>
            <a:spLocks noGrp="1"/>
          </p:cNvSpPr>
          <p:nvPr>
            <p:ph type="pic" sz="quarter" idx="13"/>
          </p:nvPr>
        </p:nvSpPr>
        <p:spPr/>
      </p:sp>
      <p:pic>
        <p:nvPicPr>
          <p:cNvPr id="10" name="Picture 2" descr="http://www.paperdogstudio.com/data/photos/56_1table_manne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4812" y="990600"/>
            <a:ext cx="2514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3" name="Рисунок 2"/>
          <p:cNvSpPr>
            <a:spLocks noGrp="1"/>
          </p:cNvSpPr>
          <p:nvPr>
            <p:ph type="pic" sz="quarter" idx="14"/>
          </p:nvPr>
        </p:nvSpPr>
        <p:spPr/>
      </p:sp>
      <p:pic>
        <p:nvPicPr>
          <p:cNvPr id="11" name="Picture 4" descr="http://www.appuseries.com/media/catalog/product/cache/3/image/265x400/9df78eab33525d08d6e5fb8d27136e95/t/a/table-mann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5212" y="838200"/>
            <a:ext cx="2438400" cy="3450566"/>
          </a:xfrm>
          <a:prstGeom prst="rect">
            <a:avLst/>
          </a:prstGeom>
          <a:noFill/>
          <a:extLst>
            <a:ext uri="{909E8E84-426E-40DD-AFC4-6F175D3DCCD1}">
              <a14:hiddenFill xmlns:a14="http://schemas.microsoft.com/office/drawing/2010/main">
                <a:solidFill>
                  <a:srgbClr val="FFFFFF"/>
                </a:solidFill>
              </a14:hiddenFill>
            </a:ext>
          </a:extLst>
        </p:spPr>
      </p:pic>
      <p:sp>
        <p:nvSpPr>
          <p:cNvPr id="4" name="Рисунок 3"/>
          <p:cNvSpPr>
            <a:spLocks noGrp="1"/>
          </p:cNvSpPr>
          <p:nvPr>
            <p:ph type="pic" sz="quarter" idx="15"/>
          </p:nvPr>
        </p:nvSpPr>
        <p:spPr/>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9412" y="973123"/>
            <a:ext cx="2514600" cy="3217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8588425" y="5715000"/>
            <a:ext cx="3600400" cy="1077218"/>
          </a:xfrm>
          <a:prstGeom prst="rect">
            <a:avLst/>
          </a:prstGeom>
          <a:noFill/>
        </p:spPr>
        <p:txBody>
          <a:bodyPr wrap="square" rtlCol="0">
            <a:spAutoFit/>
          </a:bodyPr>
          <a:lstStyle/>
          <a:p>
            <a:pPr algn="r"/>
            <a:r>
              <a:rPr lang="ru-RU" sz="1600" dirty="0" smtClean="0">
                <a:solidFill>
                  <a:schemeClr val="tx2">
                    <a:lumMod val="25000"/>
                  </a:schemeClr>
                </a:solidFill>
              </a:rPr>
              <a:t>Учителя английского языка </a:t>
            </a:r>
          </a:p>
          <a:p>
            <a:pPr algn="r"/>
            <a:r>
              <a:rPr lang="ru-RU" sz="1600" dirty="0" smtClean="0">
                <a:solidFill>
                  <a:schemeClr val="tx2">
                    <a:lumMod val="25000"/>
                  </a:schemeClr>
                </a:solidFill>
              </a:rPr>
              <a:t>ГБОУ лицея 144 </a:t>
            </a:r>
          </a:p>
          <a:p>
            <a:pPr algn="r"/>
            <a:r>
              <a:rPr lang="ru-RU" sz="1600" dirty="0" smtClean="0">
                <a:solidFill>
                  <a:schemeClr val="tx2">
                    <a:lumMod val="25000"/>
                  </a:schemeClr>
                </a:solidFill>
              </a:rPr>
              <a:t>г. Санкт-Петербурга</a:t>
            </a:r>
          </a:p>
          <a:p>
            <a:pPr algn="r"/>
            <a:r>
              <a:rPr lang="ru-RU" sz="1600" dirty="0" err="1" smtClean="0">
                <a:solidFill>
                  <a:schemeClr val="tx2">
                    <a:lumMod val="25000"/>
                  </a:schemeClr>
                </a:solidFill>
              </a:rPr>
              <a:t>Дерендяевой</a:t>
            </a:r>
            <a:r>
              <a:rPr lang="ru-RU" sz="1600" dirty="0" smtClean="0">
                <a:solidFill>
                  <a:schemeClr val="tx2">
                    <a:lumMod val="25000"/>
                  </a:schemeClr>
                </a:solidFill>
              </a:rPr>
              <a:t> Светланы Васильевны</a:t>
            </a:r>
            <a:endParaRPr lang="ru-RU" sz="1600" dirty="0">
              <a:solidFill>
                <a:schemeClr val="tx2">
                  <a:lumMod val="25000"/>
                </a:schemeClr>
              </a:solidFill>
            </a:endParaRPr>
          </a:p>
        </p:txBody>
      </p:sp>
    </p:spTree>
    <p:extLst>
      <p:ext uri="{BB962C8B-B14F-4D97-AF65-F5344CB8AC3E}">
        <p14:creationId xmlns:p14="http://schemas.microsoft.com/office/powerpoint/2010/main" val="307381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cornadvisors.com/2009_KNews/09-05_21_Summer_Pasta/images/Fork_with_Pasta1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2812" y="3905249"/>
            <a:ext cx="1714500" cy="25622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Текст 3"/>
          <p:cNvSpPr>
            <a:spLocks noGrp="1"/>
          </p:cNvSpPr>
          <p:nvPr>
            <p:ph type="body" sz="half" idx="2"/>
          </p:nvPr>
        </p:nvSpPr>
        <p:spPr>
          <a:xfrm>
            <a:off x="7599362" y="762000"/>
            <a:ext cx="3581400" cy="2971800"/>
          </a:xfrm>
        </p:spPr>
        <p:txBody>
          <a:bodyPr>
            <a:normAutofit fontScale="92500" lnSpcReduction="10000"/>
          </a:bodyPr>
          <a:lstStyle/>
          <a:p>
            <a:pPr marL="342900" lvl="0" indent="-342900">
              <a:buFont typeface="Webdings" panose="05030102010509060703" pitchFamily="18" charset="2"/>
              <a:buChar char="ä"/>
            </a:pPr>
            <a:r>
              <a:rPr lang="en-US" sz="1900" dirty="0" smtClean="0"/>
              <a:t>You shouldn’t begin to eat </a:t>
            </a:r>
            <a:r>
              <a:rPr lang="en-US" sz="1900" dirty="0"/>
              <a:t>until the host says "</a:t>
            </a:r>
            <a:r>
              <a:rPr lang="en-US" sz="1900" dirty="0" err="1"/>
              <a:t>Buòn</a:t>
            </a:r>
            <a:r>
              <a:rPr lang="en-US" sz="1900" dirty="0"/>
              <a:t> </a:t>
            </a:r>
            <a:r>
              <a:rPr lang="en-US" sz="1900" dirty="0" err="1"/>
              <a:t>appetito</a:t>
            </a:r>
            <a:r>
              <a:rPr lang="en-US" sz="1900" dirty="0" smtClean="0"/>
              <a:t>!“</a:t>
            </a:r>
          </a:p>
          <a:p>
            <a:pPr marL="342900" indent="-342900">
              <a:buFont typeface="Webdings" panose="05030102010509060703" pitchFamily="18" charset="2"/>
              <a:buChar char="ä"/>
            </a:pPr>
            <a:r>
              <a:rPr lang="en-US" sz="1900" dirty="0"/>
              <a:t>You </a:t>
            </a:r>
            <a:r>
              <a:rPr lang="en-US" sz="1900" dirty="0" smtClean="0"/>
              <a:t>shouldn’t </a:t>
            </a:r>
            <a:r>
              <a:rPr lang="en-US" sz="1900" dirty="0"/>
              <a:t>eat spaghetti with a fork and a </a:t>
            </a:r>
            <a:r>
              <a:rPr lang="en-US" sz="1900" dirty="0" smtClean="0"/>
              <a:t>spoon. You should eat </a:t>
            </a:r>
            <a:r>
              <a:rPr lang="en-US" sz="1900" dirty="0"/>
              <a:t>only with the </a:t>
            </a:r>
            <a:r>
              <a:rPr lang="en-US" sz="1900" dirty="0" smtClean="0"/>
              <a:t>fork</a:t>
            </a:r>
          </a:p>
          <a:p>
            <a:pPr marL="342900" indent="-342900">
              <a:buFont typeface="Webdings" panose="05030102010509060703" pitchFamily="18" charset="2"/>
              <a:buChar char="ä"/>
            </a:pPr>
            <a:r>
              <a:rPr lang="en-US" sz="1900" dirty="0" smtClean="0"/>
              <a:t>You should hold your hands above </a:t>
            </a:r>
            <a:r>
              <a:rPr lang="en-US" sz="1900" dirty="0"/>
              <a:t>the </a:t>
            </a:r>
            <a:r>
              <a:rPr lang="en-US" sz="1900" dirty="0" smtClean="0"/>
              <a:t>table, </a:t>
            </a:r>
            <a:r>
              <a:rPr lang="en-US" sz="1900" dirty="0"/>
              <a:t>on top of the table </a:t>
            </a:r>
            <a:r>
              <a:rPr lang="en-US" sz="1900" dirty="0" smtClean="0"/>
              <a:t>.</a:t>
            </a:r>
          </a:p>
          <a:p>
            <a:pPr marL="342900" indent="-342900">
              <a:buFont typeface="Webdings" panose="05030102010509060703" pitchFamily="18" charset="2"/>
              <a:buChar char="ä"/>
            </a:pPr>
            <a:r>
              <a:rPr lang="en-US" sz="1900" dirty="0" smtClean="0"/>
              <a:t>You shouldn’t ask for</a:t>
            </a:r>
            <a:r>
              <a:rPr lang="en-US" sz="1900" dirty="0"/>
              <a:t> extra </a:t>
            </a:r>
            <a:r>
              <a:rPr lang="en-US" sz="1900" dirty="0" smtClean="0"/>
              <a:t>cheese</a:t>
            </a:r>
            <a:endParaRPr lang="en-US" dirty="0"/>
          </a:p>
          <a:p>
            <a:endParaRPr lang="ru-RU" dirty="0"/>
          </a:p>
        </p:txBody>
      </p:sp>
      <p:sp>
        <p:nvSpPr>
          <p:cNvPr id="5" name="Прямоугольник 4"/>
          <p:cNvSpPr/>
          <p:nvPr/>
        </p:nvSpPr>
        <p:spPr>
          <a:xfrm rot="159989">
            <a:off x="759532" y="3102354"/>
            <a:ext cx="5867400" cy="1938992"/>
          </a:xfrm>
          <a:prstGeom prst="rect">
            <a:avLst/>
          </a:prstGeom>
        </p:spPr>
        <p:txBody>
          <a:bodyPr wrap="square">
            <a:spAutoFit/>
          </a:bodyPr>
          <a:lstStyle/>
          <a:p>
            <a:pPr lvl="0" indent="361950"/>
            <a:r>
              <a:rPr lang="en-US" sz="2000" dirty="0" smtClean="0">
                <a:latin typeface="Monotype Corsiva" panose="03010101010201010101" pitchFamily="66" charset="0"/>
              </a:rPr>
              <a:t>Do </a:t>
            </a:r>
            <a:r>
              <a:rPr lang="en-US" sz="2000" dirty="0">
                <a:latin typeface="Monotype Corsiva" panose="03010101010201010101" pitchFamily="66" charset="0"/>
              </a:rPr>
              <a:t>not begin eating until the host </a:t>
            </a:r>
            <a:r>
              <a:rPr lang="en-US" sz="2000" dirty="0" smtClean="0">
                <a:latin typeface="Monotype Corsiva" panose="03010101010201010101" pitchFamily="66" charset="0"/>
              </a:rPr>
              <a:t>says </a:t>
            </a:r>
            <a:r>
              <a:rPr lang="en-US" sz="2000" dirty="0">
                <a:latin typeface="Monotype Corsiva" panose="03010101010201010101" pitchFamily="66" charset="0"/>
              </a:rPr>
              <a:t>"</a:t>
            </a:r>
            <a:r>
              <a:rPr lang="en-US" sz="2000" dirty="0" err="1">
                <a:latin typeface="Monotype Corsiva" panose="03010101010201010101" pitchFamily="66" charset="0"/>
              </a:rPr>
              <a:t>Buòn</a:t>
            </a:r>
            <a:r>
              <a:rPr lang="en-US" sz="2000" dirty="0">
                <a:latin typeface="Monotype Corsiva" panose="03010101010201010101" pitchFamily="66" charset="0"/>
              </a:rPr>
              <a:t> </a:t>
            </a:r>
            <a:r>
              <a:rPr lang="en-US" sz="2000" dirty="0" err="1">
                <a:latin typeface="Monotype Corsiva" panose="03010101010201010101" pitchFamily="66" charset="0"/>
              </a:rPr>
              <a:t>appetito</a:t>
            </a:r>
            <a:r>
              <a:rPr lang="en-US" sz="2000" dirty="0" smtClean="0">
                <a:latin typeface="Monotype Corsiva" panose="03010101010201010101" pitchFamily="66" charset="0"/>
              </a:rPr>
              <a:t>!“</a:t>
            </a:r>
          </a:p>
          <a:p>
            <a:pPr lvl="0" indent="361950"/>
            <a:r>
              <a:rPr lang="en-US" sz="2000" dirty="0" smtClean="0">
                <a:latin typeface="Monotype Corsiva" panose="03010101010201010101" pitchFamily="66" charset="0"/>
              </a:rPr>
              <a:t>For </a:t>
            </a:r>
            <a:r>
              <a:rPr lang="en-US" sz="2000" dirty="0">
                <a:latin typeface="Monotype Corsiva" panose="03010101010201010101" pitchFamily="66" charset="0"/>
              </a:rPr>
              <a:t>Italian people one thing is very important: don't eat spaghetti with a fork and a spoon, but only with the </a:t>
            </a:r>
            <a:r>
              <a:rPr lang="en-US" sz="2000" dirty="0" smtClean="0">
                <a:latin typeface="Monotype Corsiva" panose="03010101010201010101" pitchFamily="66" charset="0"/>
              </a:rPr>
              <a:t>fork.</a:t>
            </a:r>
          </a:p>
          <a:p>
            <a:pPr lvl="0" indent="361950"/>
            <a:r>
              <a:rPr lang="en-US" sz="2000" dirty="0" smtClean="0">
                <a:latin typeface="Monotype Corsiva" panose="03010101010201010101" pitchFamily="66" charset="0"/>
              </a:rPr>
              <a:t>Your </a:t>
            </a:r>
            <a:r>
              <a:rPr lang="en-US" sz="2000" dirty="0">
                <a:latin typeface="Monotype Corsiva" panose="03010101010201010101" pitchFamily="66" charset="0"/>
              </a:rPr>
              <a:t>hands should be visible above the table. Rest your wrists on top of the table (never your elbows</a:t>
            </a:r>
            <a:r>
              <a:rPr lang="en-US" sz="2000" dirty="0" smtClean="0">
                <a:latin typeface="Monotype Corsiva" panose="03010101010201010101" pitchFamily="66" charset="0"/>
              </a:rPr>
              <a:t>).</a:t>
            </a:r>
          </a:p>
          <a:p>
            <a:pPr lvl="0" indent="361950"/>
            <a:r>
              <a:rPr lang="en-US" sz="2000" dirty="0" smtClean="0">
                <a:latin typeface="Monotype Corsiva" panose="03010101010201010101" pitchFamily="66" charset="0"/>
              </a:rPr>
              <a:t>Don’t ask  for extra cheese, if it’s not offered.</a:t>
            </a:r>
            <a:endParaRPr lang="ru-RU" sz="2000" dirty="0">
              <a:latin typeface="Monotype Corsiva" panose="03010101010201010101"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8012" y="762000"/>
            <a:ext cx="2238375" cy="2124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0247312" y="5867399"/>
            <a:ext cx="887799" cy="830997"/>
          </a:xfrm>
          <a:prstGeom prst="rect">
            <a:avLst/>
          </a:prstGeom>
        </p:spPr>
        <p:txBody>
          <a:bodyPr wrap="square">
            <a:spAutoFit/>
          </a:bodyPr>
          <a:lstStyle/>
          <a:p>
            <a:pPr lvl="0" indent="361950"/>
            <a:r>
              <a:rPr lang="en-US" sz="4800" dirty="0">
                <a:solidFill>
                  <a:srgbClr val="4D0511"/>
                </a:solidFill>
                <a:latin typeface="Monotype Corsiva" panose="03010101010201010101" pitchFamily="66" charset="0"/>
                <a:sym typeface="Webdings"/>
                <a:hlinkClick r:id="rId4" action="ppaction://hlinksldjump"/>
              </a:rPr>
              <a:t></a:t>
            </a:r>
            <a:endParaRPr lang="ru-RU" sz="4800" dirty="0">
              <a:solidFill>
                <a:srgbClr val="4D0511"/>
              </a:solidFill>
              <a:latin typeface="Monotype Corsiva" panose="03010101010201010101" pitchFamily="66" charset="0"/>
            </a:endParaRPr>
          </a:p>
        </p:txBody>
      </p:sp>
      <p:sp>
        <p:nvSpPr>
          <p:cNvPr id="8" name="Прямоугольник 7"/>
          <p:cNvSpPr/>
          <p:nvPr/>
        </p:nvSpPr>
        <p:spPr>
          <a:xfrm rot="159783">
            <a:off x="834000" y="1370905"/>
            <a:ext cx="3656020" cy="523220"/>
          </a:xfrm>
          <a:prstGeom prst="rect">
            <a:avLst/>
          </a:prstGeom>
        </p:spPr>
        <p:txBody>
          <a:bodyPr wrap="square">
            <a:spAutoFit/>
          </a:bodyPr>
          <a:lstStyle/>
          <a:p>
            <a:pPr lvl="0" indent="361950"/>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Corsiva" panose="03010101010201010101" pitchFamily="66" charset="0"/>
              </a:rPr>
              <a:t>Italian table manners</a:t>
            </a:r>
            <a:endPar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Corsiva" panose="03010101010201010101" pitchFamily="66" charset="0"/>
            </a:endParaRPr>
          </a:p>
        </p:txBody>
      </p:sp>
    </p:spTree>
    <p:extLst>
      <p:ext uri="{BB962C8B-B14F-4D97-AF65-F5344CB8AC3E}">
        <p14:creationId xmlns:p14="http://schemas.microsoft.com/office/powerpoint/2010/main" val="3294099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6"/>
                    </p:tgtEl>
                  </p:cond>
                </p:stCondLst>
                <p:endSync evt="end" delay="0">
                  <p:rtn val="all"/>
                </p:endSync>
                <p:childTnLst>
                  <p:par>
                    <p:cTn id="3" fill="hold">
                      <p:stCondLst>
                        <p:cond delay="0"/>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out)">
                                      <p:cBhvr>
                                        <p:cTn id="7" dur="2000"/>
                                        <p:tgtEl>
                                          <p:spTgt spid="4">
                                            <p:txEl>
                                              <p:pRg st="0" end="0"/>
                                            </p:txEl>
                                          </p:spTgt>
                                        </p:tgtEl>
                                      </p:cBhvr>
                                    </p:animEffect>
                                  </p:childTnLst>
                                </p:cTn>
                              </p:par>
                            </p:childTnLst>
                          </p:cTn>
                        </p:par>
                        <p:par>
                          <p:cTn id="8" fill="hold">
                            <p:stCondLst>
                              <p:cond delay="2000"/>
                            </p:stCondLst>
                            <p:childTnLst>
                              <p:par>
                                <p:cTn id="9" presetID="8" presetClass="entr" presetSubtype="32"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amond(out)">
                                      <p:cBhvr>
                                        <p:cTn id="11" dur="2000"/>
                                        <p:tgtEl>
                                          <p:spTgt spid="4">
                                            <p:txEl>
                                              <p:pRg st="1" end="1"/>
                                            </p:txEl>
                                          </p:spTgt>
                                        </p:tgtEl>
                                      </p:cBhvr>
                                    </p:animEffect>
                                  </p:childTnLst>
                                </p:cTn>
                              </p:par>
                            </p:childTnLst>
                          </p:cTn>
                        </p:par>
                        <p:par>
                          <p:cTn id="12" fill="hold">
                            <p:stCondLst>
                              <p:cond delay="4000"/>
                            </p:stCondLst>
                            <p:childTnLst>
                              <p:par>
                                <p:cTn id="13" presetID="8" presetClass="entr" presetSubtype="32"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amond(out)">
                                      <p:cBhvr>
                                        <p:cTn id="15" dur="2000"/>
                                        <p:tgtEl>
                                          <p:spTgt spid="4">
                                            <p:txEl>
                                              <p:pRg st="2" end="2"/>
                                            </p:txEl>
                                          </p:spTgt>
                                        </p:tgtEl>
                                      </p:cBhvr>
                                    </p:animEffect>
                                  </p:childTnLst>
                                </p:cTn>
                              </p:par>
                            </p:childTnLst>
                          </p:cTn>
                        </p:par>
                        <p:par>
                          <p:cTn id="16" fill="hold">
                            <p:stCondLst>
                              <p:cond delay="6000"/>
                            </p:stCondLst>
                            <p:childTnLst>
                              <p:par>
                                <p:cTn id="17" presetID="8" presetClass="entr" presetSubtype="32"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diamond(out)">
                                      <p:cBhvr>
                                        <p:cTn id="19" dur="2000"/>
                                        <p:tgtEl>
                                          <p:spTgt spid="4">
                                            <p:txEl>
                                              <p:pRg st="3" end="3"/>
                                            </p:txEl>
                                          </p:spTgt>
                                        </p:tgtEl>
                                      </p:cBhvr>
                                    </p:animEffect>
                                  </p:childTnLst>
                                </p:cTn>
                              </p:par>
                            </p:childTnLst>
                          </p:cTn>
                        </p:par>
                      </p:childTnLst>
                    </p:cTn>
                  </p:par>
                </p:childTnLst>
              </p:cTn>
              <p:nextCondLst>
                <p:cond evt="onClick" delay="0">
                  <p:tgtEl>
                    <p:spTgt spid="102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rot="181013">
            <a:off x="708102" y="3051271"/>
            <a:ext cx="5873968" cy="2554545"/>
          </a:xfrm>
          <a:prstGeom prst="rect">
            <a:avLst/>
          </a:prstGeom>
        </p:spPr>
        <p:txBody>
          <a:bodyPr wrap="square">
            <a:spAutoFit/>
          </a:bodyPr>
          <a:lstStyle/>
          <a:p>
            <a:pPr indent="361950"/>
            <a:r>
              <a:rPr lang="en-US" sz="2000" dirty="0" smtClean="0">
                <a:latin typeface="Monotype Corsiva" panose="03010101010201010101" pitchFamily="66" charset="0"/>
              </a:rPr>
              <a:t>Be careful not to start to eat before other elderly people start</a:t>
            </a:r>
            <a:r>
              <a:rPr lang="en-US" sz="2000" dirty="0">
                <a:latin typeface="Monotype Corsiva" panose="03010101010201010101" pitchFamily="66" charset="0"/>
              </a:rPr>
              <a:t>. </a:t>
            </a:r>
            <a:r>
              <a:rPr lang="ru-RU" sz="2000" dirty="0" err="1">
                <a:latin typeface="Monotype Corsiva" panose="03010101010201010101" pitchFamily="66" charset="0"/>
              </a:rPr>
              <a:t>You</a:t>
            </a:r>
            <a:r>
              <a:rPr lang="ru-RU" sz="2000" dirty="0">
                <a:latin typeface="Monotype Corsiva" panose="03010101010201010101" pitchFamily="66" charset="0"/>
              </a:rPr>
              <a:t> </a:t>
            </a:r>
            <a:r>
              <a:rPr lang="ru-RU" sz="2000" dirty="0" err="1">
                <a:latin typeface="Monotype Corsiva" panose="03010101010201010101" pitchFamily="66" charset="0"/>
              </a:rPr>
              <a:t>might</a:t>
            </a:r>
            <a:r>
              <a:rPr lang="ru-RU" sz="2000" dirty="0">
                <a:latin typeface="Monotype Corsiva" panose="03010101010201010101" pitchFamily="66" charset="0"/>
              </a:rPr>
              <a:t> </a:t>
            </a:r>
            <a:r>
              <a:rPr lang="ru-RU" sz="2000" dirty="0" err="1">
                <a:latin typeface="Monotype Corsiva" panose="03010101010201010101" pitchFamily="66" charset="0"/>
              </a:rPr>
              <a:t>look</a:t>
            </a:r>
            <a:r>
              <a:rPr lang="ru-RU" sz="2000" dirty="0">
                <a:latin typeface="Monotype Corsiva" panose="03010101010201010101" pitchFamily="66" charset="0"/>
              </a:rPr>
              <a:t> </a:t>
            </a:r>
            <a:r>
              <a:rPr lang="ru-RU" sz="2000" dirty="0" err="1">
                <a:latin typeface="Monotype Corsiva" panose="03010101010201010101" pitchFamily="66" charset="0"/>
              </a:rPr>
              <a:t>very</a:t>
            </a:r>
            <a:r>
              <a:rPr lang="ru-RU" sz="2000" dirty="0">
                <a:latin typeface="Monotype Corsiva" panose="03010101010201010101" pitchFamily="66" charset="0"/>
              </a:rPr>
              <a:t> </a:t>
            </a:r>
            <a:r>
              <a:rPr lang="ru-RU" sz="2000" dirty="0" err="1">
                <a:latin typeface="Monotype Corsiva" panose="03010101010201010101" pitchFamily="66" charset="0"/>
              </a:rPr>
              <a:t>rude</a:t>
            </a:r>
            <a:r>
              <a:rPr lang="ru-RU" sz="2000" dirty="0" smtClean="0">
                <a:latin typeface="Monotype Corsiva" panose="03010101010201010101" pitchFamily="66" charset="0"/>
              </a:rPr>
              <a:t>.</a:t>
            </a:r>
            <a:r>
              <a:rPr lang="en-US" sz="2000" dirty="0">
                <a:latin typeface="Monotype Corsiva" panose="03010101010201010101" pitchFamily="66" charset="0"/>
                <a:sym typeface="Webdings"/>
              </a:rPr>
              <a:t> </a:t>
            </a:r>
            <a:r>
              <a:rPr lang="en-US" sz="2000" dirty="0" smtClean="0">
                <a:latin typeface="Monotype Corsiva" panose="03010101010201010101" pitchFamily="66" charset="0"/>
                <a:sym typeface="Webdings"/>
              </a:rPr>
              <a:t>And y</a:t>
            </a:r>
            <a:r>
              <a:rPr lang="en-US" sz="2000" dirty="0" smtClean="0">
                <a:latin typeface="Monotype Corsiva" panose="03010101010201010101" pitchFamily="66" charset="0"/>
              </a:rPr>
              <a:t>ou can’t leave </a:t>
            </a:r>
            <a:r>
              <a:rPr lang="en-US" sz="2000" dirty="0">
                <a:latin typeface="Monotype Corsiva" panose="03010101010201010101" pitchFamily="66" charset="0"/>
              </a:rPr>
              <a:t>the table before the oldest person finishes his meal.</a:t>
            </a:r>
            <a:endParaRPr lang="ru-RU" sz="2000" dirty="0">
              <a:latin typeface="Monotype Corsiva" panose="03010101010201010101" pitchFamily="66" charset="0"/>
            </a:endParaRPr>
          </a:p>
          <a:p>
            <a:pPr indent="361950"/>
            <a:r>
              <a:rPr lang="en-US" sz="2000" dirty="0" smtClean="0">
                <a:latin typeface="Monotype Corsiva" panose="03010101010201010101" pitchFamily="66" charset="0"/>
                <a:sym typeface="Webdings"/>
              </a:rPr>
              <a:t>Never use knife at the table. </a:t>
            </a:r>
            <a:r>
              <a:rPr lang="en-US" sz="2000" dirty="0">
                <a:latin typeface="Monotype Corsiva" panose="03010101010201010101" pitchFamily="66" charset="0"/>
              </a:rPr>
              <a:t>If you need to cut things, use the side of your spoon </a:t>
            </a:r>
            <a:r>
              <a:rPr lang="en-US" sz="2000" dirty="0" smtClean="0">
                <a:latin typeface="Monotype Corsiva" panose="03010101010201010101" pitchFamily="66" charset="0"/>
              </a:rPr>
              <a:t>first.</a:t>
            </a:r>
          </a:p>
          <a:p>
            <a:pPr indent="361950"/>
            <a:r>
              <a:rPr lang="en-US" sz="2000" dirty="0" smtClean="0">
                <a:latin typeface="Monotype Corsiva" panose="03010101010201010101" pitchFamily="66" charset="0"/>
              </a:rPr>
              <a:t>Don’t eat from your fork , use it only to push food onto your spoon</a:t>
            </a:r>
          </a:p>
          <a:p>
            <a:pPr indent="361950"/>
            <a:r>
              <a:rPr lang="en-US" sz="2000" dirty="0" smtClean="0">
                <a:latin typeface="Monotype Corsiva" panose="03010101010201010101" pitchFamily="66" charset="0"/>
              </a:rPr>
              <a:t>Be ready to share your dish. Thai meals are always shared.  </a:t>
            </a:r>
          </a:p>
        </p:txBody>
      </p:sp>
      <p:sp>
        <p:nvSpPr>
          <p:cNvPr id="3" name="AutoShape 2" descr="data:image/jpeg;base64,/9j/4AAQSkZJRgABAQAAAQABAAD/2wCEAAkGBhQSERUUExQVFBUVGBgXGRgXGRQZFhQaGBcYFxgYFRgXHiYeGBokGRcYHy8gIycpLCwsGB4xNTAqNSYrLSkBCQoKDgwOGg8PGiwkHyUyLCwsLSwsLiwsLy0sLCosLC0pLzQsLCwsLDQsNCwsLCosLywsLCwpLCwsLCwsLCwvLP/AABEIALYA8AMBIgACEQEDEQH/xAAcAAACAgMBAQAAAAAAAAAAAAAEBQAGAgMHAQj/xABQEAACAQIDBAQGCw0HBAMBAAABAgMEEQASIQUGMUETIlFhBzJxgZGzFBYjQlR0kpOhsdIXJDM1UlNicoKistPwFUNzg8HR4SU0RPFjZMPC/8QAGwEAAQUBAQAAAAAAAAAAAAAABAABAgMFBgf/xAA1EQABBAECAwUIAQQCAwAAAAABAAIDEQQhMQUSQRNRYYGRIjJxobHR4fDxFUJSwRTSFiM0/9oADAMBAAIRAxEAPwDoO6W6dG9DSs1JTMzU8JJMMJJJiUkklbk3w29plD8DpfmIfs4m5n4vo/i0HqUw5vhJJN7TKH4HS/MQ/ZxPaZQ/A6X5iH7OGrTAYwNYOw4HflQsNOcE4aSlvtNofgdL8xD9nE9ptD8DpfmIfs4NNWeWM4XY8eGKI8+KR/Iyz5JywgJf7TaH4HS/MQ/ZxPabQ/A6X5iH7OGMtVbhr9WBzUE88Qm4lDGeXc+CcRkob2m0PwOl+Yh+zjz2n0HwOl+Yg+zjez9+PL4CdxnuZ8/wp9l4rT7T6D4HS/MQfZx77TaH4HS/MQ/Zxtvjak5HO/lxOPi7Sac2kxi7kvO61B8DpT/kQfZx57WKD4FTfMQfZwfmB4382IFXtPowMeIzk+yW16fVS5AgW3WoLA+w6U3/APgg+zjam51CR/2dL8xD9nBxmAFhyxqMxPM4KPEhGfaPNoNBsD11UeS0P7TaH4HS/MQ/ZxPabQ/A6X5iH7ON6yntOPTUHtOHHGI6sg/JLsih/abQ/A6X5iH7OJ7TaH4HS/MQ/ZwUtYR342ezu7BDOJ47hqa8k3ZuQPtNofgdL8xD9nE9ptD8DpfmIfs4LNcewYy9nHswv6pjf5fIpdm5Be02h+B0vzEP2cT2m0PwOl+Yh+zgx6s92MDUN24rfxWFpoWfJIRlDe02h+B0vzEP2cT2m0PwOl+Yh+zgr2SRzx6Kw9gxIcVgO9jyS7NyE9ptD8DpfmIfs4ntNofgdL8xD9nBwrDzGCI5QeGCocuKY006qJaRulPtMofgdL8xD9nCne3dOjShqmWkplZaeYgiGEEERMQQQtwQRxxb74Tb5/i+s+LT+pfBSipub+LqP4tB6pMNCDfuwo3Rkts6j+LQepTDFmOAMrIY3TXTu0UgFnKi8ScasqflHGDnGnGBNltLrEY+f3Cua3xRHSIOAvjyWov3DGgYmKTlvLeUUAegFflT5Buvb4X7V2/BTAGeRYweF7lj+qq3YjvA0wVVVKxqWa9h2C5JOgAA1JJsAO/HAd5N40O0pTU9MFEhDAAdIqoerHlLAC+o42F763xLExDkvq9ApWBurNt3wpzs56ErDEL5TYGQgc2LXC3GtgL66k4E2X4RanPlWqRzyWQxMG14A2Fj+0PLhj4NPB/R7QpHqKmmYAzyGICSVR0dwQosesFYst7a2xcKjwM7LZbexiulrq8gby8eOOjbgwtby0PRVGTwSPZ/hQlRgK2mMYJt0kea19OMbEnnyYnQ6aEYv1HWpKiyRsGRxcMNQRjgu+WxqrYUyrFMZKWYNkDgEWF8yMvAMOkNmFr5idNQOybm0TRUMCMLNkzEfk5yXt5s1sY3E8WOEBzOvRTa4O2Tu+PRjHHoxiqVLInGJx5j0nCJtKlAce48OPGOEPFJS+PRjHEthwaUlMZXxgBj3CBSpZ5seFsYnEGESmpaqqsSNS8jKirqWYgKPKTp/wCxjn+2fDfSxG0MclR+lcRof1SwLH0YV+FbfUQVSQFWZY1STIDlDsxY5s1j4oVQNNC7EagHHN6LZ9VtKTLS0ygX/ukKxx5uOaRibA6nrMedsb2Dw1j2CWXr9FS59Ggu57t+FSkqzlJMElwoWW1mJIFkdbq2pAtodRi5I9uePkqqo5KeaSnk1ZJDGyi5BYEroRa4PLy4+jfBttZqjZsDyNmcBo2Y8WyNlue02trivOwxj1JGf3wSa/m0Ku0E18LN8/xfWfFp/VPgyj4+bAe+f4vrPi0/qXxtYMrpYQ526peKcht0j94Unxan9SmDdobQjhQySuqIvFmIAH/PdxwDul/2FJ8Wg9SmKh4VtsRRGDpekMa9LmEYsc5EeQBmGS+UyX1uATjM5DNOW+JU9haUbw+Gh1cilhjKDg8uclxyIRCuUHlck25DDbcXwqxVzdDKohnPii5KS9oQmxDC3im/cTwwipPBqs2z6OZamSCsdOktZpEkzm92jALIlmW7eKAdRrigb17KrNmzR9NFFHIhDxzRKAJMpuGuOqTe17qDoO3U1/DYnMoCj0KQeV9MYgwBsSvM9NDKRYyxRyEdhdAx81ybYPxyJ0OvRFJdtuNiqlcxCuGIW+ewBF0trcEg2Gtr21tiqbJ8HEFVVJWVDrUjoujZGVgDKptdrnrBV6uutxrwxezhJsveCFa6SlDXZrSi18qubK8ZbhmuA1v0rcbA7XCpnBxj8/oqngJxtChhEao0BkRdFiRQUAA5pcLYDgDprwwVEiiFQpMS2ULoAVvaws9wDraxvjOKsVlZl62UsCANcyEgrbtuPqxWpqimlNSZ06VLxqitG2e5iy5Y1cBhLfNwsQCDcDXHSXQ1Q6rXhH3aqNozU1IrBo4SXnm6q5S9gi5Rxk6ME6ADrA6DTF9poAiqi+KoCjyKLD6AMadn07KCz/hJCXe3AMQBlB7FACg9i354JOOQz8szv8Bt90UxtBe49xiBiA4zrrdSWRGJbEOMScSNApLyWUKCWNgASSeAAFyfQMaIaWaUXLCBT4q5Q0tuRct1FPHqhSR+VfQAVkiVEzUueyiMmUKbM+fqiMEajS7NbWxj5NjKKJHOVK13IvosyM2nG9te7Xuxu8Ow2FvPML7gqn3sEVUU1RF1syzoOKhCkoAvqlmKuR+RZSeRvod8EoZQykFSAQRzB1B8+F1PNMs2VHaZVNpC4RQmhPVdQMz8LqQ3HUrzI6Loagov4OVXlA5I6sgkAHIN0itbtz9tsWcQ4fGI+2iFVv8ABRY883K5HYxAx7iY54olYg4yGMcTEAUlRv7Jpq3aNU7QwzSRNHTqZ2IiS0QawQC8js7P5kOumt1OzlBSKJmgQIWRYVCpoy3JOUpazrZTxu5sbac6qo5Nn7TnHufR7RKvE7nKIpkIVgGIORykrhW7WXsIx0rZdelhF7krrdejifpOjVOqAxAGUgC1jz0BOO5xS0wsLdqCDduub75eDiKavmnljfJJEoDxkKkThXzzTa3Ngi6cDfU3tjDwD7Wz0UsJteGW/wCzKLj95W9GFHh53jkLwRROyxFZQ5ViBKbqGU28ZVtbsuWHvcVHwZ7dair4bk9HUZEccirnKreVX5+XvxVmQmXHcBvuPJOCA5fTlEdfNgPfP8X1nxaf1L4JpD1sAb4VANBWD/60/qXwPw6drYQ1xrWglILcsN0x94Unxan9SmFe8270VQkkNR0nQzNHZkK2ifPclrjqknKubXQgaG5LTdP/ALCj+LU/qUwVtWoRIznGYMCuUC5a4Nx5LXJPAAE8sV9oY53FveUtwihSBQojypbINF94l7IOwWOnZc244r28KieGrhlWNlCOCCt2ZXQ+xyt/fCTML6dYaWxiu2ZYol6V8nR2DyZDKFY2XLPGrB75iLSIbNodLkY3QIJbFYxHHmzuejMTVMi8GMZ6wQNZusSSQOWp0552wRl7iotFmkfTwKiKigBVAVQOACiwA7gAPRjJ3tqbADUk8Lc8enFX245qZmg/uI7dLw90cgHIf0VBFxpcnXxbHhrBsnYK+WQRN5ipX7wtOejpj1Nc0w993QnkLe/7urfxggVooJJVVBI0YzsgJXJF0KFpWYdZUSQq5bxiV0ucWeKIKAFFgPL9P/OFO2YAXFriyEvbg6NLBGY37VYsDbmIiOF8W4OSTkCgQNflrr6Usbt3SSW5E7t1ssrtd4ekW9puhOeePROkusoRyGBW5Bt1NDmBNkhoAGzszSSWIDuQSoPEIAAqA88oGK5WSLCYitkKOgVQLAqzpG6i3vcrjQfkjsxbbYufnTZDBZ029Pr91pYrxIy+ql8TEJx5fAhKMXtserjy2JiO2qS9x4BiY0Vufo36O2fK2S/DNbq38+HGppJIdhUczNK/jRZpuiDs4BdnkUkAMRkIJGbKDqQAeOCqPYUqBA0qkRspHUucqcOjJe8ZK9Qglxl5A64EpWIgTOKz2MI0I0pgTGFUgO8REhUJa+WxIBvfnlTvVeyGhjZmiVTld48oQOkTxmV268hUPJ1QASUXMRcnHeCJ7GgX4IUPaStO1KqT2RItOQSTGXCSKrqxIQs4AZkATUkgXyprxGGOx6tpjGza9HAgvoMzShZG0H6KxHuzkcsKd+aqkpKeEzAtGjONDaWQvG5K5hYnO9i/AcCeAtT9xfCaQsonico0rsrqQzKG1yMDYuFFgG/2wJxFsgxy1uuythYZXew3v2XXc2PMJ9l7101Q+SKUM9r5CHRiO0BwCe+18OA2OOe0g0/REEEaFZAYlsYhsZ4YAFRXKfDvKrLTRs+RbTS+KWzFVRUVSOBJYjjaxueV8PA5vBXbQZ4Z5WamhjGZhZXdiQqK8oGduqG53supx0DeTZEVWqwPFHM7HMucX6IXs0p5gDhbgxIHDDHY+5sNLEIYGmijFzlWQjU8ST4xJ7zjsOGHmxwKrfzQj9HKgeHHc8y01M0CgvE5jWJAMzo4UARoNWylBoORJ7ccmoqeeSopKOSMxyxyqi5lKyqrurWYHiFN2BtzPHH1DNSRUyvKqZnta7Es7liAEztcgM5Xu1vhTtfYdpIauRs80TBb2UIqSkIyotr6MQQWJIsddSMHyEtjJb0CruzqntLx8xwn3pP3jV/Fqj1L4bwGzD0YWb1QWoaw9lNUef3J8czjMc/suUbO1+RRDjVr3dE/eFJ8Xg9SmCaemExd21WzRKOQXxXbysQRc8lA5m6nY9QU2VTkHKfY0AzEXCXijBdu5QcxvpprbDl62OGKPIC6kqiBAXJFuWW97KCb+njfGlAzmkc495VTtFW94TUMYCYYrgrfORwzKkhfRrxkyBRGNevmvplw12NI3RLHIbyxAI/HrEAAPrqQ46wPeRqRhi2z1lEbTIC6WPOytoSBY6gMo43HVBwo2vVlayNV8dlSwto6FpTLmblkCKy87kjgxw2dH2sddRqkw0UTtOvEELynUICbc2PBVF+BLWHnxTd2qly7Am/VzueZd3N28hytYchpywz3yqSzxwA2AUzPoTcLcIDa5tcO2gJ9zHbgHYAUmRkIdRkjDKQQ2RczEEaHryOMcvIOWIjzQOfLbuUdPqnIvfAdZmEEsqrnLTxRqosMwiuwW501kZ9e/uwWH59n9HGLH/p9GdfdHikP+YGlI/etiXDWipJD0H1B+yGxx7zvBVuuqpZKmGOSNFQ58wbXMjBUIsSOLNYE9h7sWvYe0rH2PITmUHo2Jv0qDvPF18Vr6mwbmcVHeBH6d5LHo0jiQt+QzNMwv2A9UX5HLprh5GqzwqSSDcMGXRkddMynkfrBtqNMKR4aGmqaR06db3P8eSlDOYXg1oVa1OMjiuwbydGhSe3TKQq3si1FyAjKx6oJv1lGq2JAtbDToKk654EH6ksn0l4/qxZFiyPFiq71utka4WEeuJbAQpKnnND5oHH11BxGo6i2k6X74Lj0CUH6cEDBkron5kZgHbdUUp5XU5SqHrWuE5ZyOxQcx7gcZbOndg6SBc8bZSVvlYFVZWAJJW6sOrc2N9TxxnXUglieMmwdWUkcgwIuO/Awb2clPGgOqc6hMKagRIxGo6guLE5ri+t78dSfTiv7a2rHAqi5WClj6Rz1ybIAkSqSOvfrA6nVCDqcbV260Zy1PVcGyMqtlnFr3jC3OfU+56nQkXGuObeEPfqoAmo+iSBSoztcszhwr9HawVWOaxtm527cd02eKgQ4a7IJkL5HcoCQ70bf/tV0dk6OGLOI0zXZs2XMzn9lRYdh1OBk6ugsANAOQ9GB6QplAj1A7jpoTrfh5eGM56oKQG0BvYnQcrAngOfoxjTvfK/Vd/hwQ40Q5K8T+UFtKnkD9LGWuLEZSQ6Ec1IN+d8XLdHwxuhEdcCy3t0wHXX/ABEA63lGvccVynqVZbqf6B1wq23Si2ccbi/ff6iNMRDWTDspW/A9UHnYTZGmZp8V9J0VckyLJE6vG3BlIKnyEYIxw3wObzNFVexmPuc40H5Mqi4I8qgj5J5Y7TXVixRl2uQOAHFiSAqr2sSQAO04xMnFdBL2Y1vZc4RRW3duRCkkuYFjLIrtcWHRMyKt+QVRw7S3acPA2Knu3s0wN0Lkus0fSFSQyxsmSOSNSRcxkOmUG/itfiBhtR7DETKY3ey3BViWBDAXGvA5lDX1N835Rx2sLQ1gaOgWa407VbNuEkRKNc00d/IpznzdXGveVvcbXsS8QHf7sh+oHGO2aRJpIY3Fxd5CLsPFXLxUgjrSLgCo2PFHPCFjXqrK1yMx0yLxYk8XGK8iTs43O8FJg5immBN8AfYNWeXsWf1L4KUY074D/p1X8Wn9S+MXhbS8npVH0tXSGko2eP8Ao8ffQp6TTKBhudmotUGVcpyMxAJCli2XNlHVzWLC9r9bCrZX4qg+K0/qo8P5R98R/wCHJ/HDb6zg+HXtPifqq3dETbFc3hOSohksOrbzKZFifz+7j6cWQjCDeaAtlCi7vHPGvcxjEq/vwpibm2eXvsfJJJtvwlKuGU3ySL0JIGgYF2jBPLN0jgcrqB74YXbqOTAX4GR5H7us5I/dy64tc1PHVQ5WAeOVQbdqsMwNxw0NwcUDYW1FpgtLP1HQBTe1sygA5T78aXGUk66gcMcdIxz4zyg3pfwF/vogc+LlPOOu/orFtViIZLccjBf1ipC/vEYc7ywBIIVXQJNCo7gLqPowjqKiKVCpdSGBB1t9N9DwPbpjVXby3WOOodLRsXMpaMCawtHZFOYPdiWAW3U08awuwHtbFIx2+vnpWiogeAxwTHYtOspq0dQysyKQeDKYEFiO8lvScV+o2XUUTEhXeAG4kUljbl00YFwQOLi45m2uLHu0jEyzWISXo+jvoWVU8e3FQ1zYHW3G3APMV3yjlcOgv0+q1G4zZYWteKIVKp9uJKnXUFCLaWdG/wBxpjfsiqySlaaRUjWOWaSOQSdGojKDqaXiPXubXFh4pOuDtvbqxyXkjTLLmDP0bNEZlv1lYqbZiL2YjiBrhJQ0U0WeOnhdy7FZPZTx58sTxl40kQ2CkOLDIb3N+GNDh0DGvMnPTRdj7+fVDMxJIn2DorDWbWnQxAlI5JvFhEZkYaXIeUyxqp1A4cb2zcm+yhLk93ILlidMvVX3oOXQm3Z3eXFN3iqHIZS8sOexs4jEmZTmXLIqkThSLrlZmXmjCxG7ZO+VTOsJVKe0pcB7y2PRyRxkqoFrHpCwszDqkZjxxuyBnIHMqvxaOB71v23tp4ZJhGQHdyRdQwCw08ZYAFlBJJVQCRq3fpq3R28auF6mDpnCSZGSRlJmFlYOgFlhfKwIUWGljyIC3+2BN7GknSQNIsdR0vVyqySKmYKmYiy9Els2bt1IuKL4MKpohUyrA8xjMJVVkyhWYyqBlv1mawC6HW2B4I4Joy7QknX/AErgNLK6lW75dBD7ImgkjgzFc4aNmBz5BnjU3W7C3E2xyPeLeWGor55YmPRSCMgsCNUUKRY/1pjqVaEn2NP0hVVaKoa+YFRZ3dOtoCM4XXvxwbY7DpOGlmvpfs5f1wxa7AigBc0HUfZG8PcRMHA/p0Ten2gixgBgdSvV198QOHdY4JlbQgi/cdb3PA344CiqYrsVKW0I1XTqi4HMcCcESRFhocoPZa57deXowM9ovu+K6uB5LKsGtNPDTvSaSqMMp6MLYjVRfL/7tzGCPZCzhUsQc2ZgewDkRx1tjf8A2UqoQDbQ3PEkWOg7MLdixO0pKozBQcxVWbIDpdso0F+ZwWOWQEt3Cy5C+B4ZIfZcdR0Guv7oEfujs6Zq5BEWBicMSquxUK3EZUaxI4Ei2uO608DxL7Iam6c2OoeSSoS2miyi1u3JY2PinHKd391q72SZIKZmRuLSgRxnS+jSLxuOIVuOOrbv1dRErRClRWRrNacFbsoe4vGpIIYcBYa4IcY2sEkgrxXPZAqVzWnRF7C2uHqGkllgULCpVUcMFEsjZi0hIDn3BeAAFud74dtvJSg29kQX7OkjJ8wBucLKGpmkUSLRQ9a9j0iAmxK3vk4G1x3YPFXVD/xh5plt9K4vjsNAOqBeLKlJU9NUF1D5Y4wqsUdQzSPmfLnALACKLUC3WOvG2NYfvqPsEUv8dPb6j6Memtqfgw+eTX93AVBLI80rSqqMmWMIGz2FjJmLZQOsHXQXtlGA+IOqAqUdWnFOl2GBt8vxfWfFp/VPgyj8bzH/AEwHvn+L6z4tP6l8VcLaBDY6lKT3lX4p8mxFbmtDGR5fY6W+m2LPVaTxHkVlXzkxuPojbFe2bCG2XTIdQ1PSKe8MsIP14bPMfY9NK3FTEWtyzqEb6X/15YnjCxIPEpn9E2wr26vUR/zc0T/vhD9DH0YaXwo29MWV4UAMjwTOg5s0fRhdezNInpGLP7gmQ+xtIzH+ad4j5FY5f3CuOI7w1JFVUDMfdJZwV0KuwkAUkMCNFvrbgO3HZqja8Uc5Yv1amOOaMAFncjqNlRQWPUMJ0B992HFC2puQJ6p5pJBTo8jMqGzTPmFj1QSo1LWHWPdyxfwaCKPLm7dtsI0sWL5gfhdWmyGOljHL+7qte1rqAllFwL3SLie7LoNBx1xlsShdy8YWodQWF4Ayo1j4pZAFsb8Se3HRtn7BpVIbopJWHBpka48iyBVXyKo5YcRVakhesp4KHRlBsDojMMrG3IEnTG+XYoPsQs8wCqWYY/vd6JRu7tGeKlSM0rDorpeSSNAFViE4FiRkKjvtpgs7aqX/AAaR6GxypUSW7QQqqQb8mscMpYAylWFwdCNe3y+T/jAU9Z0Z6NXneS1xGsr6DkWN7IumnbY2BsbYj+E4xcX8tk2dytDUCgtcdRVHx3aNQQMy05UdY2FxNduPYD5sZDYUgfN7KmvmZtEpuLKqnjEeSjGSbGqZHDM6x24E5pnX9TpSQD/l+fDSLdpQCZZp37c0hjX5EWVcWNxMaMe4NfBRLq3QEuzJGGVp52U6EFabKfKBCL4Hk3fBZGM04MV8ljEAtypNlEYHFRywfPsekI6kGbtdndUH7Ra5818BpRRBrRtMxHvYJJ0jH6xLEt5cXMxIf7YwPIfvqpC3dEtr6SepWWFJ5GRlZHzNRAgEEHQxBgT3ngQeeE2ytwGog6rUdGs4VXztTvmy5iuVVs1wWNspvrpe2Lb7VpZSCZHjA5MVnYfPK+N1RspqcXWaHh4rxqjt5Ggt6OjOI/8AFhHstA16AKB3q/RIa7dqoqacwyVj5JFAdTGLnXNYtnB463ygn33MYp8HgemicmOeN9CLOGU694BGOh0O21dgjK0Tk6Bh1XtqejcaMbC9tD3aE4Y8eH9f8YIdjRuFOCIje6Jwc3QhckbcCsRyfY8b8NY3jLc7+NlwBW7Inh8eCZR2lGKjvLpdfp5Y7WF/rtwDVbZjT31ybgG6KCRpZWdgG10OXMRbhgKThsJ6kLRj4tNHvR8vsuICcMeIPnGN3gx3nSgrC0mcpIhjOUgWa4KlsxUcQRxHjY6vXwx1C+600TnvWVyfI6Qn6Dip1/gsgnGaPPTM5IU5umhZgCSpDBZY2sCbHs4csVxYnZG2OtV5nEG5bQCKKtreE+AsgjjkkMjIi3aBbmTMF1zt+Sb9lsNqgzLDPIcqyyeIFJYIxURRC9hfrZSeWumOCy7v1FBWwLJH1umiKMtystpFICMOJuOHEdnDH0LV6vAn5Uyk94QNIb/JBxl8RfI6WOA6AnXyIWcWhoJu0/paYRxqiiyooUDsCgAfQMbDjINjFsbCBK8wklXLWP8ApxRm3aUeVWPlytGPMMO8Jqg3q2H5MKWP+JJLf1S+nAHEf/md5fUKUXvIyA9YYH3y/F9Z8Wn9U+N9KpzD040b5/i+s+LT+qfAvCL7Jx8f9BWy7pRs1suyqdvyaSB/kRRv/wDzhtQKssMkJNwDIhKlSbMcyleI0V1IwJut/wBhSfFqf1SYq1VQvFK/scIvujhhfJcMWIdSosJB0htprZb+KMF4Te0nkY34/wCihsmdsLWufsdPqrJR70qrsk7BAL9aVoI3UggZXUSG5IOYEADTgNMJ9qbcFTWRtSuSKdWDyxxSzC8tgY0CIVLZUDXJsOqbNzE2akzuWkiEQIsWDq2c9Ui1r6LmdLnXKkYsLHG7ZsxNJGuZwCl2sWHWNy+q63z5ud8GZLG44DzqdqVeJMMqV0baptG73RtCYYLhUmW+hZ4aoE24Au8YFhyANhyAwGKmEMbtTzXYnK8hjckkkBhqHsBYXsABa3Elcdjre6vIvesswPpDXxvzzxiyVMzKeKykToe49KM1vI4wMOJtqi39+a2DjuqtE/SQHhR0vZe6EDykR3Pk449SA3sRFGuYSZIUygsBoWY8eA4KvffCKl2gmZBNGtO50E9P1Y7nTLLG2gUk++zLe2o0OHtK7Esklg8ZsbeKwIurqDwDC+hJsQRc2vjQxp4ptlUY+U0RSLbFf2fvAaaR46iFlLSOwkjZbzgtcN1rMxC5VIDaZRodMPkwDtSsjAysokBIBVgCoJ1AJYWza3AW7G+gwa6uqTq6rY++0IOVWSAdsyyIzfqI4BY+fGUVb0pBDIRyeV0PnSMGw8+EzbDU6rFJFflGNop6ckYVufpwN7WQAzMrZFIzHo1VgGawb74phnseOVri58mIB0Y91MHNGyt7UkIs80we3N3Cr5lvgaXfGkjsiPGe7MiJ6SRhH7TYb3u2n6FMPqhBwWu60Q0Ek4/VmdOP+HlxLkB94k/IJ679Vvk3sjYHPWU8Y/IhdZJP3SThdUbzQpfooJHP5UwK+f3XItu8Xwb7XYeZmfueepcecM5HPG+n2ZClikUYsdDlBI77nXE26dP9fz5qQ0Cr4kqK9o8xCQo6yF1uV9zcMEjYqqte1iyXFr9YWINrHPCmnnkqD1Zo4+F1LqrqT7xrhnDDgdEsb6njjdNsUKpZ6mMDmWmqjb9ozi2KjKAqzIExXAtNTvD+Cltoq2dFeyroqhgUcgDhmY88C0BAZRHK0w62c3lkiFh1DHJLckk2BUMwAuerbrMxxxLR41CfR26xapqDoZVHekNj5s8jgedTgeWyFZJZHkYdVS2tiwtaOOMBcxGnVW59ODBw0xWqicPklJOaaIspH93DcZQnY8ofMW/JUrpbUbIlZAzmpOG2aC921tEOQjDIUdXXqiSYMpuD0YOWK4090ddCdOWNXTySOjyGRchJX3VgwJBXN7h0cYPWI4Nx4jA4gAIAFlF9BwHDh5e/XBKHv0FscvPmOmfz0LGxRwxwN9U22LtmSOeNGdnjlOSzksyMQSpRz1iCQQQxPG4taxurY59s6HNU0wv/AHuf5Mbt9X1jHQGxq4b3PjtyzMprWupq8wkie89QeNmRR+zGpt8pmw6OEGyGzK8lrdJLK3mzlAfOEB8hGBuKuqCu8qqH3k4pNAxwq3tqSaCsH/1qj1T4ZQN1WHdfCfeg/eNX8WqPVPgGGdzexYw6Hf1VxbdkrLdU/eNJ8Wp/UpgHbFOFnubWkTN+0hVGv3ENHbyN24YbrD7wo/i0Hqkx5vHD7msn5prn9QjK582jfs4NxZOxzdTpf1QOfD22M5o33HklkcgycDfz/VywlpJ8kkkF+fTJf30bk3Hflkz/ACl7cN4X61rcdO/Tl6MVveZCKiLKcrFHCSAnqMhFlYe+VhIVsePDsI6bKx+3YWddx8f3RctwnLONkhx2IN/Df5JhNJ5QR/6P+mM2bTX+ueFse8KD8MOhbhc6xk2ucsg0GmtmsbduCunV7FXU89GF7Xtjj5oJInFrwQfgvSIp45QHMIIWcyBgykAggg3tcgjKb/1zwPVbxSQR0s1le8b00pclevA11JYA2LKZW101xvmia4Gtv9deP/BxjswhpjC4uskqmzAgOJKZ45QL6EdUE/rHEsXJ7B5eRda0lOLAcou/d9egJ/VmjN/oxId7EzllirIm5mP2PIpvoWCuzKGI0zBQSO7FJ2NSqjvA8aMI2cE5RclCEbjxu18XTcvY1NKsySQIWSTMD77JIuYag3FmV182O24mIsOATOBc01sRsdjqs2LJjmPKWkH4/hHR75Amxmqk8tMh/ghfE9sFITeSoLsLEGUsApvxCFVVfMt+HYMHNuPTHxemT9Wea3oZiMan3Ej5T1A89Of4oSSe/GC3jWBvTh5D7ooNj8fkfsshvXSG33zAPK6j6zjcu8tIf/JgP+ZHr5NcDNuKttKmfziA/wAMa4V7w7qdBAZFnkLZkHWWE3DMAeC8bE4Ji4rhyvDGudZND2e/zUuVnefT8p++3qfnPD84n++NI3kpdfvmD5yP6dcId1t1klSQtLIGSQr1VpgLZVYeNETfrduHftHh5yVB/bQfwoBiORxbEx5HRvLrBo+yP+yRY1pqz6D7qVO3qF7Z56V7cMzwt/ETbzY0JtzZ6kkTUinllaEHzZdcEruLT8WNQ3f7IqB/AwGOP+FSqNPW9BTvLGiRpf3WVszNdrkuxOikDzYhj8Wx538jA70H3VZAH8flddbe2lGpmVv1Q7fwgk4Cq9+6dRoJX8kZQeczFB9ePnao2jI3GSRh3ux+s40Nrg7/AJLO4+v4Kjzi9vn+F3LanhLWQdDEEV5vc1vKGYGTqAhYwbEFubAYsW08vsqXKLLEscS9gCqWAA5WLkY+cNnV5hmjlUAmN1kAPAlGDAHuuMdv2XvC9SoqFp5rVBLhVaEgNmEbDM7roXBIvra/ZjJ4k8ytFDT9KlFK3ns6UmQFzwOC47AXNtNTciwGlyT2YFSGcAuYBEEBZmkliAUAXJ9zLk6AnDDd7d7pKlDOc5jRXaL+6RsmoI98c8gUF7/gHIAvpi42MZToRpuiZcpjdtU13N2SS3slhZcpWEG9yrEFpCDwzZVC9ign3+lrOPQLYxx0EbBG0NaseV5ebKG2nV9FDJJx6NGfy5VLW9IwDQ0/RxJHxyKqX7cqhbn0Yy3kltGiD+8liTyDOHY94sh9OM8+MXi7/darYKRFMvHst/X1YA3siA2dWc/vaf1L4ZUsd1PecAb4JbZ1X8Wn9S+L8CGmNcR03+P4SedaWndYf9Povi0HqUwxljDKVIuCCCO0EWI+nCrd9yuzKQjiKen4/wCEmN42g36PoP8AvhT473SlzfBCS5sUJ5H2q/CSLA8ULIxPPKSuYjtNg37WBNv0ucxqffsYweSs6MIyewCXIfMMGVqHpnN7CQBxbQArlR+PI3Q+UnGnaas1O9vGC5x+tGQ4HpTHUC5YAb1Irz/lcdzNhyw5u135FV6mqiQHC3OUSqttSV6wQ37ReMj9I4M/s6njqIsyxyRKQgLIpzwzoGiYm1yVPRjMOOU9+AKluhkkK3eytKg1sQ4ZgoI/TDAeUYd7J3WMwjWUtLCsZtIjBEkAlEsCAIxkHR9JMLXAIVNTwCz5Y3xBzv7mnb96Fa3D43yWY+hBF+Ng38QufVmz0gqZY7lgjF0zO4DKtpERrkWVlsp9OHWwqqCkq0kzAjMVzEku0M654pDnNwMpjPysdOpd3KVPFp4Rficikm3aSCT58L9hnoaiSC2VWLZbaAFQHC+UwuthyEL4z5c2OaLk7MXy8pPU+O2hW+2GRvvO1+Q/C5dV1kf9oTSKRkZiRqCLOt+I045idb64tG7W1ehncgZxJEOFhrE5Gnb+GPl1x0eWlR/HRG/WVW+sYU1u6VNIc3RCNxe0kRMbi/GxS1/Ibg8wcPkcTbkYgxZGaABt3/jt0/2q3YkrQTG/2u+uq0DeSw/B8eAvx+jGhd5JD71QLntuLc8KdoRNBMImlWUPnscuWRAoze6W6puDa6heWmuIrnLx4/8ANxw8mMIYcFaD6rlszP4jjSdnK+jvpX2TQbyycMqeXrf7+X0YWbybWZ4VBIsZYuA/S7792NT8wRw7L/7+TAu1WPRoDpeROGttSb9g4DBmJixNnYQ3qPqo4PE8qXKia55ILm/VbN39oSR9KqEAGTXqg69GgB17rYdLtubQEi5/RA/rn6MV7YlV15wRxZGvrp7koI7Pe3w101PHy8PN/WuLs/HjOS8uaLs2ruMZuTFnSsbI4a7AlGybSmIsW8pAA+rXHAd+NoNLXVDMbnpCPk2W37uO11df0cd7i5sq3IAZnYKov5Tr3YrO2/ARPLNJItVFeR2chkcWLEsQLE8L4jBC1urWgIzgck8rnySOJFVqb1XGWOM8dI2p4EJoImkeohIWwFlk1LMFAudFF21J4YuW6fgaoogHnf2VJobXywjyJxb9r0YtkkazddM0FcO2bseaofLBFJK3Yis3ptwx2bdfZE8dHBF0EjyXZnS8YMaw5o0VhI6ixlklYWPvT5ulTqKencwxAZEZlRE0YgEgBUGuvYCcJNmbapqdGd5goIVFz9WR1S93ZNCpeWSR9QPwmKDPzNJpUzYzZRyO2Nqu7Up5VhfpKaaJQpzEpHKtgbnMsMjEggZTw0biMPtgbwSpM69CkskjhGKOFKyImaResCCodpLa31wJtrfRplCU0LteSLryKVi0lQ6kkEre1yubngfdamMdTGzkF3ls1hYXtIhJ7WLZmJsNWtwUYeF5rbqsgRQYRDYH+84AjR3020VvO/MYd45IaiJkIDXjEgF1DD8Az8mHLnjI7701uMvEDWnqxckgAC8WpJIGEW1R981J5l1/dijUYF6PWPsaaG4P+Kh0+jFva+1SFl4m9uX2AaKsBMtvbW6adFVJAsKFz0iPHmaTqIVDgNYKst7geMMaUBNu3Thx/r/fBm1ATUygcRkW1uIyK3Ad7Yc7J2Nls7jrchyXy9+IPbzupC5ONJlZjmt2FC+7RMNnU5SNVOpA18vPAG+f4vrPi0/qXw5Awm3z/F9Z8Wn9S+CAKFBdQxoaA0dFp3Ygz7MpV7aaD1SYUVm2IYXKSTRqw0ILAEeUXw93N/F1H8Wg9SmNO8250FavXULIPFkA6w7j+UvccMWgnVBZuJ2/tN3Cp21N6aZmjCTIWzhbC+ufq2va3jFT2aDDClqDYg2BB4aaeX+u3FbrPA/Va5HibsOdlty4FT5fNi5Ue7cwsxVQWUZhmHVJsSB3A3xp40kbWFpK57IwZqBDTao1VtCON4486dJGzwZLgOU0aNgOJIyp1rc3ww2fDIgDwSGIyZmK2vGeuI0ZV0ylujmJsea6HSy7ffwb1ktfDPTxmx6MNIDH7mVkAzlSQTZCDYA+KcXKXd2UTSFYvcxlRBmW+WNFVSoJ7j6cJhieOydVAk6+PRHMhmx4u2ivmI2rUa2dEiXwoinmMFUQrixzWOR1YCxDgdX9oefFgptqUs8i1AmylbGweMo+UOFYkAkkCRhdSL3F72GOa+Frd2VjG601QzRq2d1jYxhTewZgPGza6cAThduLuiktPVSFxeVY6cHIc0LuxeQ2fi6pGNVPCTGTPjNY8iN2nqtzHzC6Bsk7a7+my7JtLfSjgF5KiNfOOXIdvkxz/eTw7RKCtLG7nk7WVfKLi/0YrW0PBnJIyqkkYMaKhJVlz5WcZtL8gCfKMZQ+CE6CSoGmvUTiD3scD9kwe8VCXi+NHXtfIk9/ck+09+KmKrZs0bgqpAKm2V1WSw1vc3AJJJ6o7LYLp/Cu4PWp1blo7Dz6g4tdPuZSZ8sqdI0ahBmvchMtrhSB4sia27ezDU7rUjLl6CIqALdRRz9OLDyN0A0WDnZ2HLJcsZcTWt1pWnVV/d3fn2W2RaWRRfVxZkUfpk2sO22uH22coiB1uHjt5b2sbcrn68MoNnpGgWMBFHBQAB/oL4XbZgvEP10vw/LF/wDTE8cjtmV3j6rLxnMOdEYm8o5m9b6hUbb29c1NMyRIpDhWLMrtY2yi1iOS4RTb6bQk6qySKOyNAvk8VbnHV9ieNNoPGj4WuLxLw9GG9PSHNYXbsA42vfS2uCc14GQ/TqtvimbFHnSNEIcb3P8ABXKtzt56mileaooXrOlsC8qyGRbX0jZgQAb6i2thrpi0jwtRqbRUe0If0VkDIvIBUmR0UdygDHQk2KsYzTOI7jQDxvpuMC/2hGpvDFf9OXMxv3KDYYG7YgJ/6m+IDtWtb4Wb9ADXnSoldvTtiqUrSUkyoQb9MlK7MLcMrRKPoOF28G6O1lqLUkM6RoiKWjZUWSQIOkkAzCwLlrACwAFsdGm2lM3GQ27Fsqi3cuBWjYgsMxvbiSfPriLpQ7cKr/yAjZpPy+6om7m6+1/ZK+zkqWgKygh3Lpm6FymZFY3Ga3EcbDjhbutu7tJIZ8lNOkpVGiZorFm6WMOCZBr1DfX8k2x1Smdl0WRl1uQGIAuByvbDHZ+2p+kCXMgOgBA1145gL8O/CbI3alY3jcc1MkYddO/7LmVHsnb9irwAggi7hOqeTXj1uCARcHhi+UFBKaiJ+ikCmozklToHzya6aAF7ebFj3gq5lZRHcC3EAG510JtoOGDdjzyOt5Ba3A2sW7bjEhRPKpsZC6cQhpBaQ7RtCwkU+w5pJ5mC2DSaFiACAqqCBx5dmC03UY5CzgZXRyANDlYNblxIGuLKBj3EhGLtGjh0PamY2STe/wC/NA0ezFR5H4tIxYkgXAsAFHcAMG49xMWI8ADZTCbfP8X1nxaf1L4c4T75/i+s+LT+pfCTrn273hro4aSniaOpLRwxISEisSsaqbXlGlx2YYfd4ofzVV8iH+biYmGU6Xn3d6H81VfIh/m49+7vQ/mqr5EP83ExMJKl593ah/NVXyIf5uJ93ah/NVXyIf5uPMTDpqU+7rQ/mqr5EP8ANxol8M2zGN2ppzrm1ig8a2W5911NtL48xMMkWg6FYfdf2Xe/sWe/b0UHd/8AL3D0Y3p4bdnDQQVA/wAuD+biYmGodyiImDUALCXwz7NYnNTTm4sbxQajs/C8MCS+FTZbf3FWv6qxD/8AXExMItB3CrkxopPfaD8QsE8KOzALdFW2/Vg/mY2J4Vdkj/xahrEHrJE1iOB60uJiYYNA1AUGYcEZBawA/Bbo/C9spSSKWYFrXIip9bCwv7r2aYIi8N2z10WCpA7o4f5uJiYkdTZRHZt5uate9L9peFnZ8zZglUraA+5wkG3+bgH7pFHe59k/NRfztMTExW6NpKEk4ZjSu53N1+JW1fCZs/mtWfJHCB67EHhOobWHsvzxQ8Pnse4mG7Jvcof0vE/w+Z+6zg8J2zRxjrG/YhF/RLfDSDw27OTxYKlfJHD/ADcTExNrGjYIiLEhhP8A62gLb93eh/NVXyIf5uJ93eh/NVXyIf5uJiYkiKXv3eaH81VfIh/m4n3eKH81VfIh/m4mJhJUp93mh/NVXyIf5uJ93mh/NVXyIf5uJiYSVKfd5ofzVV8iH+bhfvF4bKOakqIljqQ0kMqAlIrAvGyi9pTpc9mJiYSVL//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data:image/jpeg;base64,/9j/4AAQSkZJRgABAQAAAQABAAD/2wCEAAkGBhQSERUUExQVFBUVGBgXGRgXGRQZFhQaGBcYFxgYFRgXHiYeGBokGRcYHy8gIycpLCwsGB4xNTAqNSYrLSkBCQoKDgwOGg8PGiwkHyUyLCwsLSwsLiwsLy0sLCosLC0pLzQsLCwsLDQsNCwsLCosLywsLCwpLCwsLCwsLCwvLP/AABEIALYA8AMBIgACEQEDEQH/xAAcAAACAgMBAQAAAAAAAAAAAAAEBQAGAgMHAQj/xABQEAACAQIDBAQGCw0HBAMBAAABAgMEEQASIQUGMUETIlFhBzJxgZGzFBYjQlR0kpOhsdIXJDM1UlNicoKistPwFUNzg8HR4SU0RPFjZMPC/8QAGwEAAQUBAQAAAAAAAAAAAAAABAABAgMFBgf/xAA1EQABBAECAwUIAQQCAwAAAAABAAIDEQQhMQUSQRNRYYGRIjJxobHR4fDxFUJSwRTSFiM0/9oADAMBAAIRAxEAPwDoO6W6dG9DSs1JTMzU8JJMMJJJiUkklbk3w29plD8DpfmIfs4m5n4vo/i0HqUw5vhJJN7TKH4HS/MQ/ZxPaZQ/A6X5iH7OGrTAYwNYOw4HflQsNOcE4aSlvtNofgdL8xD9nE9ptD8DpfmIfs4NNWeWM4XY8eGKI8+KR/Iyz5JywgJf7TaH4HS/MQ/ZxPabQ/A6X5iH7OGMtVbhr9WBzUE88Qm4lDGeXc+CcRkob2m0PwOl+Yh+zjz2n0HwOl+Yg+zjez9+PL4CdxnuZ8/wp9l4rT7T6D4HS/MQfZx77TaH4HS/MQ/Zxtvjak5HO/lxOPi7Sac2kxi7kvO61B8DpT/kQfZx57WKD4FTfMQfZwfmB4382IFXtPowMeIzk+yW16fVS5AgW3WoLA+w6U3/APgg+zjam51CR/2dL8xD9nBxmAFhyxqMxPM4KPEhGfaPNoNBsD11UeS0P7TaH4HS/MQ/ZxPabQ/A6X5iH7ON6yntOPTUHtOHHGI6sg/JLsih/abQ/A6X5iH7OJ7TaH4HS/MQ/ZwUtYR342ezu7BDOJ47hqa8k3ZuQPtNofgdL8xD9nE9ptD8DpfmIfs4LNcewYy9nHswv6pjf5fIpdm5Be02h+B0vzEP2cT2m0PwOl+Yh+zgx6s92MDUN24rfxWFpoWfJIRlDe02h+B0vzEP2cT2m0PwOl+Yh+zgr2SRzx6Kw9gxIcVgO9jyS7NyE9ptD8DpfmIfs4ntNofgdL8xD9nBwrDzGCI5QeGCocuKY006qJaRulPtMofgdL8xD9nCne3dOjShqmWkplZaeYgiGEEERMQQQtwQRxxb74Tb5/i+s+LT+pfBSipub+LqP4tB6pMNCDfuwo3Rkts6j+LQepTDFmOAMrIY3TXTu0UgFnKi8ScasqflHGDnGnGBNltLrEY+f3Cua3xRHSIOAvjyWov3DGgYmKTlvLeUUAegFflT5Buvb4X7V2/BTAGeRYweF7lj+qq3YjvA0wVVVKxqWa9h2C5JOgAA1JJsAO/HAd5N40O0pTU9MFEhDAAdIqoerHlLAC+o42F763xLExDkvq9ApWBurNt3wpzs56ErDEL5TYGQgc2LXC3GtgL66k4E2X4RanPlWqRzyWQxMG14A2Fj+0PLhj4NPB/R7QpHqKmmYAzyGICSVR0dwQosesFYst7a2xcKjwM7LZbexiulrq8gby8eOOjbgwtby0PRVGTwSPZ/hQlRgK2mMYJt0kea19OMbEnnyYnQ6aEYv1HWpKiyRsGRxcMNQRjgu+WxqrYUyrFMZKWYNkDgEWF8yMvAMOkNmFr5idNQOybm0TRUMCMLNkzEfk5yXt5s1sY3E8WOEBzOvRTa4O2Tu+PRjHHoxiqVLInGJx5j0nCJtKlAce48OPGOEPFJS+PRjHEthwaUlMZXxgBj3CBSpZ5seFsYnEGESmpaqqsSNS8jKirqWYgKPKTp/wCxjn+2fDfSxG0MclR+lcRof1SwLH0YV+FbfUQVSQFWZY1STIDlDsxY5s1j4oVQNNC7EagHHN6LZ9VtKTLS0ygX/ukKxx5uOaRibA6nrMedsb2Dw1j2CWXr9FS59Ggu57t+FSkqzlJMElwoWW1mJIFkdbq2pAtodRi5I9uePkqqo5KeaSnk1ZJDGyi5BYEroRa4PLy4+jfBttZqjZsDyNmcBo2Y8WyNlue02trivOwxj1JGf3wSa/m0Ku0E18LN8/xfWfFp/VPgyj4+bAe+f4vrPi0/qXxtYMrpYQ526peKcht0j94Unxan9SmDdobQjhQySuqIvFmIAH/PdxwDul/2FJ8Wg9SmKh4VtsRRGDpekMa9LmEYsc5EeQBmGS+UyX1uATjM5DNOW+JU9haUbw+Gh1cilhjKDg8uclxyIRCuUHlck25DDbcXwqxVzdDKohnPii5KS9oQmxDC3im/cTwwipPBqs2z6OZamSCsdOktZpEkzm92jALIlmW7eKAdRrigb17KrNmzR9NFFHIhDxzRKAJMpuGuOqTe17qDoO3U1/DYnMoCj0KQeV9MYgwBsSvM9NDKRYyxRyEdhdAx81ybYPxyJ0OvRFJdtuNiqlcxCuGIW+ewBF0trcEg2Gtr21tiqbJ8HEFVVJWVDrUjoujZGVgDKptdrnrBV6uutxrwxezhJsveCFa6SlDXZrSi18qubK8ZbhmuA1v0rcbA7XCpnBxj8/oqngJxtChhEao0BkRdFiRQUAA5pcLYDgDprwwVEiiFQpMS2ULoAVvaws9wDraxvjOKsVlZl62UsCANcyEgrbtuPqxWpqimlNSZ06VLxqitG2e5iy5Y1cBhLfNwsQCDcDXHSXQ1Q6rXhH3aqNozU1IrBo4SXnm6q5S9gi5Rxk6ME6ADrA6DTF9poAiqi+KoCjyKLD6AMadn07KCz/hJCXe3AMQBlB7FACg9i354JOOQz8szv8Bt90UxtBe49xiBiA4zrrdSWRGJbEOMScSNApLyWUKCWNgASSeAAFyfQMaIaWaUXLCBT4q5Q0tuRct1FPHqhSR+VfQAVkiVEzUueyiMmUKbM+fqiMEajS7NbWxj5NjKKJHOVK13IvosyM2nG9te7Xuxu8Ow2FvPML7gqn3sEVUU1RF1syzoOKhCkoAvqlmKuR+RZSeRvod8EoZQykFSAQRzB1B8+F1PNMs2VHaZVNpC4RQmhPVdQMz8LqQ3HUrzI6Loagov4OVXlA5I6sgkAHIN0itbtz9tsWcQ4fGI+2iFVv8ABRY883K5HYxAx7iY54olYg4yGMcTEAUlRv7Jpq3aNU7QwzSRNHTqZ2IiS0QawQC8js7P5kOumt1OzlBSKJmgQIWRYVCpoy3JOUpazrZTxu5sbac6qo5Nn7TnHufR7RKvE7nKIpkIVgGIORykrhW7WXsIx0rZdelhF7krrdejifpOjVOqAxAGUgC1jz0BOO5xS0wsLdqCDduub75eDiKavmnljfJJEoDxkKkThXzzTa3Ngi6cDfU3tjDwD7Wz0UsJteGW/wCzKLj95W9GFHh53jkLwRROyxFZQ5ViBKbqGU28ZVtbsuWHvcVHwZ7dair4bk9HUZEccirnKreVX5+XvxVmQmXHcBvuPJOCA5fTlEdfNgPfP8X1nxaf1L4JpD1sAb4VANBWD/60/qXwPw6drYQ1xrWglILcsN0x94Unxan9SmFe8270VQkkNR0nQzNHZkK2ifPclrjqknKubXQgaG5LTdP/ALCj+LU/qUwVtWoRIznGYMCuUC5a4Nx5LXJPAAE8sV9oY53FveUtwihSBQojypbINF94l7IOwWOnZc244r28KieGrhlWNlCOCCt2ZXQ+xyt/fCTML6dYaWxiu2ZYol6V8nR2DyZDKFY2XLPGrB75iLSIbNodLkY3QIJbFYxHHmzuejMTVMi8GMZ6wQNZusSSQOWp0552wRl7iotFmkfTwKiKigBVAVQOACiwA7gAPRjJ3tqbADUk8Lc8enFX245qZmg/uI7dLw90cgHIf0VBFxpcnXxbHhrBsnYK+WQRN5ipX7wtOejpj1Nc0w993QnkLe/7urfxggVooJJVVBI0YzsgJXJF0KFpWYdZUSQq5bxiV0ucWeKIKAFFgPL9P/OFO2YAXFriyEvbg6NLBGY37VYsDbmIiOF8W4OSTkCgQNflrr6Usbt3SSW5E7t1ssrtd4ekW9puhOeePROkusoRyGBW5Bt1NDmBNkhoAGzszSSWIDuQSoPEIAAqA88oGK5WSLCYitkKOgVQLAqzpG6i3vcrjQfkjsxbbYufnTZDBZ029Pr91pYrxIy+ql8TEJx5fAhKMXtserjy2JiO2qS9x4BiY0Vufo36O2fK2S/DNbq38+HGppJIdhUczNK/jRZpuiDs4BdnkUkAMRkIJGbKDqQAeOCqPYUqBA0qkRspHUucqcOjJe8ZK9Qglxl5A64EpWIgTOKz2MI0I0pgTGFUgO8REhUJa+WxIBvfnlTvVeyGhjZmiVTld48oQOkTxmV268hUPJ1QASUXMRcnHeCJ7GgX4IUPaStO1KqT2RItOQSTGXCSKrqxIQs4AZkATUkgXyprxGGOx6tpjGza9HAgvoMzShZG0H6KxHuzkcsKd+aqkpKeEzAtGjONDaWQvG5K5hYnO9i/AcCeAtT9xfCaQsonico0rsrqQzKG1yMDYuFFgG/2wJxFsgxy1uuythYZXew3v2XXc2PMJ9l7101Q+SKUM9r5CHRiO0BwCe+18OA2OOe0g0/REEEaFZAYlsYhsZ4YAFRXKfDvKrLTRs+RbTS+KWzFVRUVSOBJYjjaxueV8PA5vBXbQZ4Z5WamhjGZhZXdiQqK8oGduqG53supx0DeTZEVWqwPFHM7HMucX6IXs0p5gDhbgxIHDDHY+5sNLEIYGmijFzlWQjU8ST4xJ7zjsOGHmxwKrfzQj9HKgeHHc8y01M0CgvE5jWJAMzo4UARoNWylBoORJ7ccmoqeeSopKOSMxyxyqi5lKyqrurWYHiFN2BtzPHH1DNSRUyvKqZnta7Es7liAEztcgM5Xu1vhTtfYdpIauRs80TBb2UIqSkIyotr6MQQWJIsddSMHyEtjJb0CruzqntLx8xwn3pP3jV/Fqj1L4bwGzD0YWb1QWoaw9lNUef3J8czjMc/suUbO1+RRDjVr3dE/eFJ8Xg9SmCaemExd21WzRKOQXxXbysQRc8lA5m6nY9QU2VTkHKfY0AzEXCXijBdu5QcxvpprbDl62OGKPIC6kqiBAXJFuWW97KCb+njfGlAzmkc495VTtFW94TUMYCYYrgrfORwzKkhfRrxkyBRGNevmvplw12NI3RLHIbyxAI/HrEAAPrqQ46wPeRqRhi2z1lEbTIC6WPOytoSBY6gMo43HVBwo2vVlayNV8dlSwto6FpTLmblkCKy87kjgxw2dH2sddRqkw0UTtOvEELynUICbc2PBVF+BLWHnxTd2qly7Am/VzueZd3N28hytYchpywz3yqSzxwA2AUzPoTcLcIDa5tcO2gJ9zHbgHYAUmRkIdRkjDKQQ2RczEEaHryOMcvIOWIjzQOfLbuUdPqnIvfAdZmEEsqrnLTxRqosMwiuwW501kZ9e/uwWH59n9HGLH/p9GdfdHikP+YGlI/etiXDWipJD0H1B+yGxx7zvBVuuqpZKmGOSNFQ58wbXMjBUIsSOLNYE9h7sWvYe0rH2PITmUHo2Jv0qDvPF18Vr6mwbmcVHeBH6d5LHo0jiQt+QzNMwv2A9UX5HLprh5GqzwqSSDcMGXRkddMynkfrBtqNMKR4aGmqaR06db3P8eSlDOYXg1oVa1OMjiuwbydGhSe3TKQq3si1FyAjKx6oJv1lGq2JAtbDToKk654EH6ksn0l4/qxZFiyPFiq71utka4WEeuJbAQpKnnND5oHH11BxGo6i2k6X74Lj0CUH6cEDBkron5kZgHbdUUp5XU5SqHrWuE5ZyOxQcx7gcZbOndg6SBc8bZSVvlYFVZWAJJW6sOrc2N9TxxnXUglieMmwdWUkcgwIuO/Awb2clPGgOqc6hMKagRIxGo6guLE5ri+t78dSfTiv7a2rHAqi5WClj6Rz1ybIAkSqSOvfrA6nVCDqcbV260Zy1PVcGyMqtlnFr3jC3OfU+56nQkXGuObeEPfqoAmo+iSBSoztcszhwr9HawVWOaxtm527cd02eKgQ4a7IJkL5HcoCQ70bf/tV0dk6OGLOI0zXZs2XMzn9lRYdh1OBk6ugsANAOQ9GB6QplAj1A7jpoTrfh5eGM56oKQG0BvYnQcrAngOfoxjTvfK/Vd/hwQ40Q5K8T+UFtKnkD9LGWuLEZSQ6Ec1IN+d8XLdHwxuhEdcCy3t0wHXX/ABEA63lGvccVynqVZbqf6B1wq23Si2ccbi/ff6iNMRDWTDspW/A9UHnYTZGmZp8V9J0VckyLJE6vG3BlIKnyEYIxw3wObzNFVexmPuc40H5Mqi4I8qgj5J5Y7TXVixRl2uQOAHFiSAqr2sSQAO04xMnFdBL2Y1vZc4RRW3duRCkkuYFjLIrtcWHRMyKt+QVRw7S3acPA2Knu3s0wN0Lkus0fSFSQyxsmSOSNSRcxkOmUG/itfiBhtR7DETKY3ey3BViWBDAXGvA5lDX1N835Rx2sLQ1gaOgWa407VbNuEkRKNc00d/IpznzdXGveVvcbXsS8QHf7sh+oHGO2aRJpIY3Fxd5CLsPFXLxUgjrSLgCo2PFHPCFjXqrK1yMx0yLxYk8XGK8iTs43O8FJg5immBN8AfYNWeXsWf1L4KUY074D/p1X8Wn9S+MXhbS8npVH0tXSGko2eP8Ao8ffQp6TTKBhudmotUGVcpyMxAJCli2XNlHVzWLC9r9bCrZX4qg+K0/qo8P5R98R/wCHJ/HDb6zg+HXtPifqq3dETbFc3hOSohksOrbzKZFifz+7j6cWQjCDeaAtlCi7vHPGvcxjEq/vwpibm2eXvsfJJJtvwlKuGU3ySL0JIGgYF2jBPLN0jgcrqB74YXbqOTAX4GR5H7us5I/dy64tc1PHVQ5WAeOVQbdqsMwNxw0NwcUDYW1FpgtLP1HQBTe1sygA5T78aXGUk66gcMcdIxz4zyg3pfwF/vogc+LlPOOu/orFtViIZLccjBf1ipC/vEYc7ywBIIVXQJNCo7gLqPowjqKiKVCpdSGBB1t9N9DwPbpjVXby3WOOodLRsXMpaMCawtHZFOYPdiWAW3U08awuwHtbFIx2+vnpWiogeAxwTHYtOspq0dQysyKQeDKYEFiO8lvScV+o2XUUTEhXeAG4kUljbl00YFwQOLi45m2uLHu0jEyzWISXo+jvoWVU8e3FQ1zYHW3G3APMV3yjlcOgv0+q1G4zZYWteKIVKp9uJKnXUFCLaWdG/wBxpjfsiqySlaaRUjWOWaSOQSdGojKDqaXiPXubXFh4pOuDtvbqxyXkjTLLmDP0bNEZlv1lYqbZiL2YjiBrhJQ0U0WeOnhdy7FZPZTx58sTxl40kQ2CkOLDIb3N+GNDh0DGvMnPTRdj7+fVDMxJIn2DorDWbWnQxAlI5JvFhEZkYaXIeUyxqp1A4cb2zcm+yhLk93ILlidMvVX3oOXQm3Z3eXFN3iqHIZS8sOexs4jEmZTmXLIqkThSLrlZmXmjCxG7ZO+VTOsJVKe0pcB7y2PRyRxkqoFrHpCwszDqkZjxxuyBnIHMqvxaOB71v23tp4ZJhGQHdyRdQwCw08ZYAFlBJJVQCRq3fpq3R28auF6mDpnCSZGSRlJmFlYOgFlhfKwIUWGljyIC3+2BN7GknSQNIsdR0vVyqySKmYKmYiy9Els2bt1IuKL4MKpohUyrA8xjMJVVkyhWYyqBlv1mawC6HW2B4I4Joy7QknX/AErgNLK6lW75dBD7ImgkjgzFc4aNmBz5BnjU3W7C3E2xyPeLeWGor55YmPRSCMgsCNUUKRY/1pjqVaEn2NP0hVVaKoa+YFRZ3dOtoCM4XXvxwbY7DpOGlmvpfs5f1wxa7AigBc0HUfZG8PcRMHA/p0Ten2gixgBgdSvV198QOHdY4JlbQgi/cdb3PA344CiqYrsVKW0I1XTqi4HMcCcESRFhocoPZa57deXowM9ovu+K6uB5LKsGtNPDTvSaSqMMp6MLYjVRfL/7tzGCPZCzhUsQc2ZgewDkRx1tjf8A2UqoQDbQ3PEkWOg7MLdixO0pKozBQcxVWbIDpdso0F+ZwWOWQEt3Cy5C+B4ZIfZcdR0Guv7oEfujs6Zq5BEWBicMSquxUK3EZUaxI4Ei2uO608DxL7Iam6c2OoeSSoS2miyi1u3JY2PinHKd391q72SZIKZmRuLSgRxnS+jSLxuOIVuOOrbv1dRErRClRWRrNacFbsoe4vGpIIYcBYa4IcY2sEkgrxXPZAqVzWnRF7C2uHqGkllgULCpVUcMFEsjZi0hIDn3BeAAFud74dtvJSg29kQX7OkjJ8wBucLKGpmkUSLRQ9a9j0iAmxK3vk4G1x3YPFXVD/xh5plt9K4vjsNAOqBeLKlJU9NUF1D5Y4wqsUdQzSPmfLnALACKLUC3WOvG2NYfvqPsEUv8dPb6j6Memtqfgw+eTX93AVBLI80rSqqMmWMIGz2FjJmLZQOsHXQXtlGA+IOqAqUdWnFOl2GBt8vxfWfFp/VPgyj8bzH/AEwHvn+L6z4tP6l8VcLaBDY6lKT3lX4p8mxFbmtDGR5fY6W+m2LPVaTxHkVlXzkxuPojbFe2bCG2XTIdQ1PSKe8MsIP14bPMfY9NK3FTEWtyzqEb6X/15YnjCxIPEpn9E2wr26vUR/zc0T/vhD9DH0YaXwo29MWV4UAMjwTOg5s0fRhdezNInpGLP7gmQ+xtIzH+ad4j5FY5f3CuOI7w1JFVUDMfdJZwV0KuwkAUkMCNFvrbgO3HZqja8Uc5Yv1amOOaMAFncjqNlRQWPUMJ0B992HFC2puQJ6p5pJBTo8jMqGzTPmFj1QSo1LWHWPdyxfwaCKPLm7dtsI0sWL5gfhdWmyGOljHL+7qte1rqAllFwL3SLie7LoNBx1xlsShdy8YWodQWF4Ayo1j4pZAFsb8Se3HRtn7BpVIbopJWHBpka48iyBVXyKo5YcRVakhesp4KHRlBsDojMMrG3IEnTG+XYoPsQs8wCqWYY/vd6JRu7tGeKlSM0rDorpeSSNAFViE4FiRkKjvtpgs7aqX/AAaR6GxypUSW7QQqqQb8mscMpYAylWFwdCNe3y+T/jAU9Z0Z6NXneS1xGsr6DkWN7IumnbY2BsbYj+E4xcX8tk2dytDUCgtcdRVHx3aNQQMy05UdY2FxNduPYD5sZDYUgfN7KmvmZtEpuLKqnjEeSjGSbGqZHDM6x24E5pnX9TpSQD/l+fDSLdpQCZZp37c0hjX5EWVcWNxMaMe4NfBRLq3QEuzJGGVp52U6EFabKfKBCL4Hk3fBZGM04MV8ljEAtypNlEYHFRywfPsekI6kGbtdndUH7Ra5818BpRRBrRtMxHvYJJ0jH6xLEt5cXMxIf7YwPIfvqpC3dEtr6SepWWFJ5GRlZHzNRAgEEHQxBgT3ngQeeE2ytwGog6rUdGs4VXztTvmy5iuVVs1wWNspvrpe2Lb7VpZSCZHjA5MVnYfPK+N1RspqcXWaHh4rxqjt5Ggt6OjOI/8AFhHstA16AKB3q/RIa7dqoqacwyVj5JFAdTGLnXNYtnB463ygn33MYp8HgemicmOeN9CLOGU694BGOh0O21dgjK0Tk6Bh1XtqejcaMbC9tD3aE4Y8eH9f8YIdjRuFOCIje6Jwc3QhckbcCsRyfY8b8NY3jLc7+NlwBW7Inh8eCZR2lGKjvLpdfp5Y7WF/rtwDVbZjT31ybgG6KCRpZWdgG10OXMRbhgKThsJ6kLRj4tNHvR8vsuICcMeIPnGN3gx3nSgrC0mcpIhjOUgWa4KlsxUcQRxHjY6vXwx1C+600TnvWVyfI6Qn6Dip1/gsgnGaPPTM5IU5umhZgCSpDBZY2sCbHs4csVxYnZG2OtV5nEG5bQCKKtreE+AsgjjkkMjIi3aBbmTMF1zt+Sb9lsNqgzLDPIcqyyeIFJYIxURRC9hfrZSeWumOCy7v1FBWwLJH1umiKMtystpFICMOJuOHEdnDH0LV6vAn5Uyk94QNIb/JBxl8RfI6WOA6AnXyIWcWhoJu0/paYRxqiiyooUDsCgAfQMbDjINjFsbCBK8wklXLWP8ApxRm3aUeVWPlytGPMMO8Jqg3q2H5MKWP+JJLf1S+nAHEf/md5fUKUXvIyA9YYH3y/F9Z8Wn9U+N9KpzD040b5/i+s+LT+qfAvCL7Jx8f9BWy7pRs1suyqdvyaSB/kRRv/wDzhtQKssMkJNwDIhKlSbMcyleI0V1IwJut/wBhSfFqf1SYq1VQvFK/scIvujhhfJcMWIdSosJB0htprZb+KMF4Te0nkY34/wCihsmdsLWufsdPqrJR70qrsk7BAL9aVoI3UggZXUSG5IOYEADTgNMJ9qbcFTWRtSuSKdWDyxxSzC8tgY0CIVLZUDXJsOqbNzE2akzuWkiEQIsWDq2c9Ui1r6LmdLnXKkYsLHG7ZsxNJGuZwCl2sWHWNy+q63z5ud8GZLG44DzqdqVeJMMqV0baptG73RtCYYLhUmW+hZ4aoE24Au8YFhyANhyAwGKmEMbtTzXYnK8hjckkkBhqHsBYXsABa3Elcdjre6vIvesswPpDXxvzzxiyVMzKeKykToe49KM1vI4wMOJtqi39+a2DjuqtE/SQHhR0vZe6EDykR3Pk449SA3sRFGuYSZIUygsBoWY8eA4KvffCKl2gmZBNGtO50E9P1Y7nTLLG2gUk++zLe2o0OHtK7Esklg8ZsbeKwIurqDwDC+hJsQRc2vjQxp4ptlUY+U0RSLbFf2fvAaaR46iFlLSOwkjZbzgtcN1rMxC5VIDaZRodMPkwDtSsjAysokBIBVgCoJ1AJYWza3AW7G+gwa6uqTq6rY++0IOVWSAdsyyIzfqI4BY+fGUVb0pBDIRyeV0PnSMGw8+EzbDU6rFJFflGNop6ckYVufpwN7WQAzMrZFIzHo1VgGawb74phnseOVri58mIB0Y91MHNGyt7UkIs80we3N3Cr5lvgaXfGkjsiPGe7MiJ6SRhH7TYb3u2n6FMPqhBwWu60Q0Ek4/VmdOP+HlxLkB94k/IJ679Vvk3sjYHPWU8Y/IhdZJP3SThdUbzQpfooJHP5UwK+f3XItu8Xwb7XYeZmfueepcecM5HPG+n2ZClikUYsdDlBI77nXE26dP9fz5qQ0Cr4kqK9o8xCQo6yF1uV9zcMEjYqqte1iyXFr9YWINrHPCmnnkqD1Zo4+F1LqrqT7xrhnDDgdEsb6njjdNsUKpZ6mMDmWmqjb9ozi2KjKAqzIExXAtNTvD+Cltoq2dFeyroqhgUcgDhmY88C0BAZRHK0w62c3lkiFh1DHJLckk2BUMwAuerbrMxxxLR41CfR26xapqDoZVHekNj5s8jgedTgeWyFZJZHkYdVS2tiwtaOOMBcxGnVW59ODBw0xWqicPklJOaaIspH93DcZQnY8ofMW/JUrpbUbIlZAzmpOG2aC921tEOQjDIUdXXqiSYMpuD0YOWK4090ddCdOWNXTySOjyGRchJX3VgwJBXN7h0cYPWI4Nx4jA4gAIAFlF9BwHDh5e/XBKHv0FscvPmOmfz0LGxRwxwN9U22LtmSOeNGdnjlOSzksyMQSpRz1iCQQQxPG4taxurY59s6HNU0wv/AHuf5Mbt9X1jHQGxq4b3PjtyzMprWupq8wkie89QeNmRR+zGpt8pmw6OEGyGzK8lrdJLK3mzlAfOEB8hGBuKuqCu8qqH3k4pNAxwq3tqSaCsH/1qj1T4ZQN1WHdfCfeg/eNX8WqPVPgGGdzexYw6Hf1VxbdkrLdU/eNJ8Wp/UpgHbFOFnubWkTN+0hVGv3ENHbyN24YbrD7wo/i0Hqkx5vHD7msn5prn9QjK582jfs4NxZOxzdTpf1QOfD22M5o33HklkcgycDfz/VywlpJ8kkkF+fTJf30bk3Hflkz/ACl7cN4X61rcdO/Tl6MVveZCKiLKcrFHCSAnqMhFlYe+VhIVsePDsI6bKx+3YWddx8f3RctwnLONkhx2IN/Df5JhNJ5QR/6P+mM2bTX+ueFse8KD8MOhbhc6xk2ucsg0GmtmsbduCunV7FXU89GF7Xtjj5oJInFrwQfgvSIp45QHMIIWcyBgykAggg3tcgjKb/1zwPVbxSQR0s1le8b00pclevA11JYA2LKZW101xvmia4Gtv9deP/BxjswhpjC4uskqmzAgOJKZ45QL6EdUE/rHEsXJ7B5eRda0lOLAcou/d9egJ/VmjN/oxId7EzllirIm5mP2PIpvoWCuzKGI0zBQSO7FJ2NSqjvA8aMI2cE5RclCEbjxu18XTcvY1NKsySQIWSTMD77JIuYag3FmV182O24mIsOATOBc01sRsdjqs2LJjmPKWkH4/hHR75Amxmqk8tMh/ghfE9sFITeSoLsLEGUsApvxCFVVfMt+HYMHNuPTHxemT9Wea3oZiMan3Ej5T1A89Of4oSSe/GC3jWBvTh5D7ooNj8fkfsshvXSG33zAPK6j6zjcu8tIf/JgP+ZHr5NcDNuKttKmfziA/wAMa4V7w7qdBAZFnkLZkHWWE3DMAeC8bE4Ji4rhyvDGudZND2e/zUuVnefT8p++3qfnPD84n++NI3kpdfvmD5yP6dcId1t1klSQtLIGSQr1VpgLZVYeNETfrduHftHh5yVB/bQfwoBiORxbEx5HRvLrBo+yP+yRY1pqz6D7qVO3qF7Z56V7cMzwt/ETbzY0JtzZ6kkTUinllaEHzZdcEruLT8WNQ3f7IqB/AwGOP+FSqNPW9BTvLGiRpf3WVszNdrkuxOikDzYhj8Wx538jA70H3VZAH8flddbe2lGpmVv1Q7fwgk4Cq9+6dRoJX8kZQeczFB9ePnao2jI3GSRh3ux+s40Nrg7/AJLO4+v4Kjzi9vn+F3LanhLWQdDEEV5vc1vKGYGTqAhYwbEFubAYsW08vsqXKLLEscS9gCqWAA5WLkY+cNnV5hmjlUAmN1kAPAlGDAHuuMdv2XvC9SoqFp5rVBLhVaEgNmEbDM7roXBIvra/ZjJ4k8ytFDT9KlFK3ns6UmQFzwOC47AXNtNTciwGlyT2YFSGcAuYBEEBZmkliAUAXJ9zLk6AnDDd7d7pKlDOc5jRXaL+6RsmoI98c8gUF7/gHIAvpi42MZToRpuiZcpjdtU13N2SS3slhZcpWEG9yrEFpCDwzZVC9ign3+lrOPQLYxx0EbBG0NaseV5ebKG2nV9FDJJx6NGfy5VLW9IwDQ0/RxJHxyKqX7cqhbn0Yy3kltGiD+8liTyDOHY94sh9OM8+MXi7/darYKRFMvHst/X1YA3siA2dWc/vaf1L4ZUsd1PecAb4JbZ1X8Wn9S+L8CGmNcR03+P4SedaWndYf9Povi0HqUwxljDKVIuCCCO0EWI+nCrd9yuzKQjiKen4/wCEmN42g36PoP8AvhT473SlzfBCS5sUJ5H2q/CSLA8ULIxPPKSuYjtNg37WBNv0ucxqffsYweSs6MIyewCXIfMMGVqHpnN7CQBxbQArlR+PI3Q+UnGnaas1O9vGC5x+tGQ4HpTHUC5YAb1Irz/lcdzNhyw5u135FV6mqiQHC3OUSqttSV6wQ37ReMj9I4M/s6njqIsyxyRKQgLIpzwzoGiYm1yVPRjMOOU9+AKluhkkK3eytKg1sQ4ZgoI/TDAeUYd7J3WMwjWUtLCsZtIjBEkAlEsCAIxkHR9JMLXAIVNTwCz5Y3xBzv7mnb96Fa3D43yWY+hBF+Ng38QufVmz0gqZY7lgjF0zO4DKtpERrkWVlsp9OHWwqqCkq0kzAjMVzEku0M654pDnNwMpjPysdOpd3KVPFp4Rficikm3aSCT58L9hnoaiSC2VWLZbaAFQHC+UwuthyEL4z5c2OaLk7MXy8pPU+O2hW+2GRvvO1+Q/C5dV1kf9oTSKRkZiRqCLOt+I045idb64tG7W1ehncgZxJEOFhrE5Gnb+GPl1x0eWlR/HRG/WVW+sYU1u6VNIc3RCNxe0kRMbi/GxS1/Ibg8wcPkcTbkYgxZGaABt3/jt0/2q3YkrQTG/2u+uq0DeSw/B8eAvx+jGhd5JD71QLntuLc8KdoRNBMImlWUPnscuWRAoze6W6puDa6heWmuIrnLx4/8ANxw8mMIYcFaD6rlszP4jjSdnK+jvpX2TQbyycMqeXrf7+X0YWbybWZ4VBIsZYuA/S7792NT8wRw7L/7+TAu1WPRoDpeROGttSb9g4DBmJixNnYQ3qPqo4PE8qXKia55ILm/VbN39oSR9KqEAGTXqg69GgB17rYdLtubQEi5/RA/rn6MV7YlV15wRxZGvrp7koI7Pe3w101PHy8PN/WuLs/HjOS8uaLs2ruMZuTFnSsbI4a7AlGybSmIsW8pAA+rXHAd+NoNLXVDMbnpCPk2W37uO11df0cd7i5sq3IAZnYKov5Tr3YrO2/ARPLNJItVFeR2chkcWLEsQLE8L4jBC1urWgIzgck8rnySOJFVqb1XGWOM8dI2p4EJoImkeohIWwFlk1LMFAudFF21J4YuW6fgaoogHnf2VJobXywjyJxb9r0YtkkazddM0FcO2bseaofLBFJK3Yis3ptwx2bdfZE8dHBF0EjyXZnS8YMaw5o0VhI6ixlklYWPvT5ulTqKencwxAZEZlRE0YgEgBUGuvYCcJNmbapqdGd5goIVFz9WR1S93ZNCpeWSR9QPwmKDPzNJpUzYzZRyO2Nqu7Up5VhfpKaaJQpzEpHKtgbnMsMjEggZTw0biMPtgbwSpM69CkskjhGKOFKyImaResCCodpLa31wJtrfRplCU0LteSLryKVi0lQ6kkEre1yubngfdamMdTGzkF3ls1hYXtIhJ7WLZmJsNWtwUYeF5rbqsgRQYRDYH+84AjR3020VvO/MYd45IaiJkIDXjEgF1DD8Az8mHLnjI7701uMvEDWnqxckgAC8WpJIGEW1R981J5l1/dijUYF6PWPsaaG4P+Kh0+jFva+1SFl4m9uX2AaKsBMtvbW6adFVJAsKFz0iPHmaTqIVDgNYKst7geMMaUBNu3Thx/r/fBm1ATUygcRkW1uIyK3Ad7Yc7J2Nls7jrchyXy9+IPbzupC5ONJlZjmt2FC+7RMNnU5SNVOpA18vPAG+f4vrPi0/qXw5Awm3z/F9Z8Wn9S+CAKFBdQxoaA0dFp3Ygz7MpV7aaD1SYUVm2IYXKSTRqw0ILAEeUXw93N/F1H8Wg9SmNO8250FavXULIPFkA6w7j+UvccMWgnVBZuJ2/tN3Cp21N6aZmjCTIWzhbC+ufq2va3jFT2aDDClqDYg2BB4aaeX+u3FbrPA/Va5HibsOdlty4FT5fNi5Ue7cwsxVQWUZhmHVJsSB3A3xp40kbWFpK57IwZqBDTao1VtCON4486dJGzwZLgOU0aNgOJIyp1rc3ww2fDIgDwSGIyZmK2vGeuI0ZV0ylujmJsea6HSy7ffwb1ktfDPTxmx6MNIDH7mVkAzlSQTZCDYA+KcXKXd2UTSFYvcxlRBmW+WNFVSoJ7j6cJhieOydVAk6+PRHMhmx4u2ivmI2rUa2dEiXwoinmMFUQrixzWOR1YCxDgdX9oefFgptqUs8i1AmylbGweMo+UOFYkAkkCRhdSL3F72GOa+Frd2VjG601QzRq2d1jYxhTewZgPGza6cAThduLuiktPVSFxeVY6cHIc0LuxeQ2fi6pGNVPCTGTPjNY8iN2nqtzHzC6Bsk7a7+my7JtLfSjgF5KiNfOOXIdvkxz/eTw7RKCtLG7nk7WVfKLi/0YrW0PBnJIyqkkYMaKhJVlz5WcZtL8gCfKMZQ+CE6CSoGmvUTiD3scD9kwe8VCXi+NHXtfIk9/ck+09+KmKrZs0bgqpAKm2V1WSw1vc3AJJJ6o7LYLp/Cu4PWp1blo7Dz6g4tdPuZSZ8sqdI0ahBmvchMtrhSB4sia27ezDU7rUjLl6CIqALdRRz9OLDyN0A0WDnZ2HLJcsZcTWt1pWnVV/d3fn2W2RaWRRfVxZkUfpk2sO22uH22coiB1uHjt5b2sbcrn68MoNnpGgWMBFHBQAB/oL4XbZgvEP10vw/LF/wDTE8cjtmV3j6rLxnMOdEYm8o5m9b6hUbb29c1NMyRIpDhWLMrtY2yi1iOS4RTb6bQk6qySKOyNAvk8VbnHV9ieNNoPGj4WuLxLw9GG9PSHNYXbsA42vfS2uCc14GQ/TqtvimbFHnSNEIcb3P8ABXKtzt56mileaooXrOlsC8qyGRbX0jZgQAb6i2thrpi0jwtRqbRUe0If0VkDIvIBUmR0UdygDHQk2KsYzTOI7jQDxvpuMC/2hGpvDFf9OXMxv3KDYYG7YgJ/6m+IDtWtb4Wb9ADXnSoldvTtiqUrSUkyoQb9MlK7MLcMrRKPoOF28G6O1lqLUkM6RoiKWjZUWSQIOkkAzCwLlrACwAFsdGm2lM3GQ27Fsqi3cuBWjYgsMxvbiSfPriLpQ7cKr/yAjZpPy+6om7m6+1/ZK+zkqWgKygh3Lpm6FymZFY3Ga3EcbDjhbutu7tJIZ8lNOkpVGiZorFm6WMOCZBr1DfX8k2x1Smdl0WRl1uQGIAuByvbDHZ+2p+kCXMgOgBA1145gL8O/CbI3alY3jcc1MkYddO/7LmVHsnb9irwAggi7hOqeTXj1uCARcHhi+UFBKaiJ+ikCmozklToHzya6aAF7ebFj3gq5lZRHcC3EAG510JtoOGDdjzyOt5Ba3A2sW7bjEhRPKpsZC6cQhpBaQ7RtCwkU+w5pJ5mC2DSaFiACAqqCBx5dmC03UY5CzgZXRyANDlYNblxIGuLKBj3EhGLtGjh0PamY2STe/wC/NA0ezFR5H4tIxYkgXAsAFHcAMG49xMWI8ADZTCbfP8X1nxaf1L4c4T75/i+s+LT+pfCTrn273hro4aSniaOpLRwxISEisSsaqbXlGlx2YYfd4ofzVV8iH+biYmGU6Xn3d6H81VfIh/m49+7vQ/mqr5EP83ExMJKl593ah/NVXyIf5uJ93ah/NVXyIf5uPMTDpqU+7rQ/mqr5EP8ANxol8M2zGN2ppzrm1ig8a2W5911NtL48xMMkWg6FYfdf2Xe/sWe/b0UHd/8AL3D0Y3p4bdnDQQVA/wAuD+biYmGodyiImDUALCXwz7NYnNTTm4sbxQajs/C8MCS+FTZbf3FWv6qxD/8AXExMItB3CrkxopPfaD8QsE8KOzALdFW2/Vg/mY2J4Vdkj/xahrEHrJE1iOB60uJiYYNA1AUGYcEZBawA/Bbo/C9spSSKWYFrXIip9bCwv7r2aYIi8N2z10WCpA7o4f5uJiYkdTZRHZt5uate9L9peFnZ8zZglUraA+5wkG3+bgH7pFHe59k/NRfztMTExW6NpKEk4ZjSu53N1+JW1fCZs/mtWfJHCB67EHhOobWHsvzxQ8Pnse4mG7Jvcof0vE/w+Z+6zg8J2zRxjrG/YhF/RLfDSDw27OTxYKlfJHD/ADcTExNrGjYIiLEhhP8A62gLb93eh/NVXyIf5uJ93eh/NVXyIf5uJiYkiKXv3eaH81VfIh/m4n3eKH81VfIh/m4mJhJUp93mh/NVXyIf5uJ93mh/NVXyIf5uJiYSVKfd5ofzVV8iH+bhfvF4bKOakqIljqQ0kMqAlIrAvGyi9pTpc9mJiYSVL//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6" descr="data:image/jpeg;base64,/9j/4AAQSkZJRgABAQAAAQABAAD/2wCEAAkGBhQSERUUExQVFBUVGBgXGRgXGRQZFhQaGBcYFxgYFRgXHiYeGBokGRcYHy8gIycpLCwsGB4xNTAqNSYrLSkBCQoKDgwOGg8PGiwkHyUyLCwsLSwsLiwsLy0sLCosLC0pLzQsLCwsLDQsNCwsLCosLywsLCwpLCwsLCwsLCwvLP/AABEIALYA8AMBIgACEQEDEQH/xAAcAAACAgMBAQAAAAAAAAAAAAAEBQAGAgMHAQj/xABQEAACAQIDBAQGCw0HBAMBAAABAgMEEQASIQUGMUETIlFhBzJxgZGzFBYjQlR0kpOhsdIXJDM1UlNicoKistPwFUNzg8HR4SU0RPFjZMPC/8QAGwEAAQUBAQAAAAAAAAAAAAAABAABAgMFBgf/xAA1EQABBAECAwUIAQQCAwAAAAABAAIDEQQhMQUSQRNRYYGRIjJxobHR4fDxFUJSwRTSFiM0/9oADAMBAAIRAxEAPwDoO6W6dG9DSs1JTMzU8JJMMJJJiUkklbk3w29plD8DpfmIfs4m5n4vo/i0HqUw5vhJJN7TKH4HS/MQ/ZxPaZQ/A6X5iH7OGrTAYwNYOw4HflQsNOcE4aSlvtNofgdL8xD9nE9ptD8DpfmIfs4NNWeWM4XY8eGKI8+KR/Iyz5JywgJf7TaH4HS/MQ/ZxPabQ/A6X5iH7OGMtVbhr9WBzUE88Qm4lDGeXc+CcRkob2m0PwOl+Yh+zjz2n0HwOl+Yg+zjez9+PL4CdxnuZ8/wp9l4rT7T6D4HS/MQfZx77TaH4HS/MQ/Zxtvjak5HO/lxOPi7Sac2kxi7kvO61B8DpT/kQfZx57WKD4FTfMQfZwfmB4382IFXtPowMeIzk+yW16fVS5AgW3WoLA+w6U3/APgg+zjam51CR/2dL8xD9nBxmAFhyxqMxPM4KPEhGfaPNoNBsD11UeS0P7TaH4HS/MQ/ZxPabQ/A6X5iH7ON6yntOPTUHtOHHGI6sg/JLsih/abQ/A6X5iH7OJ7TaH4HS/MQ/ZwUtYR342ezu7BDOJ47hqa8k3ZuQPtNofgdL8xD9nE9ptD8DpfmIfs4LNcewYy9nHswv6pjf5fIpdm5Be02h+B0vzEP2cT2m0PwOl+Yh+zgx6s92MDUN24rfxWFpoWfJIRlDe02h+B0vzEP2cT2m0PwOl+Yh+zgr2SRzx6Kw9gxIcVgO9jyS7NyE9ptD8DpfmIfs4ntNofgdL8xD9nBwrDzGCI5QeGCocuKY006qJaRulPtMofgdL8xD9nCne3dOjShqmWkplZaeYgiGEEERMQQQtwQRxxb74Tb5/i+s+LT+pfBSipub+LqP4tB6pMNCDfuwo3Rkts6j+LQepTDFmOAMrIY3TXTu0UgFnKi8ScasqflHGDnGnGBNltLrEY+f3Cua3xRHSIOAvjyWov3DGgYmKTlvLeUUAegFflT5Buvb4X7V2/BTAGeRYweF7lj+qq3YjvA0wVVVKxqWa9h2C5JOgAA1JJsAO/HAd5N40O0pTU9MFEhDAAdIqoerHlLAC+o42F763xLExDkvq9ApWBurNt3wpzs56ErDEL5TYGQgc2LXC3GtgL66k4E2X4RanPlWqRzyWQxMG14A2Fj+0PLhj4NPB/R7QpHqKmmYAzyGICSVR0dwQosesFYst7a2xcKjwM7LZbexiulrq8gby8eOOjbgwtby0PRVGTwSPZ/hQlRgK2mMYJt0kea19OMbEnnyYnQ6aEYv1HWpKiyRsGRxcMNQRjgu+WxqrYUyrFMZKWYNkDgEWF8yMvAMOkNmFr5idNQOybm0TRUMCMLNkzEfk5yXt5s1sY3E8WOEBzOvRTa4O2Tu+PRjHHoxiqVLInGJx5j0nCJtKlAce48OPGOEPFJS+PRjHEthwaUlMZXxgBj3CBSpZ5seFsYnEGESmpaqqsSNS8jKirqWYgKPKTp/wCxjn+2fDfSxG0MclR+lcRof1SwLH0YV+FbfUQVSQFWZY1STIDlDsxY5s1j4oVQNNC7EagHHN6LZ9VtKTLS0ygX/ukKxx5uOaRibA6nrMedsb2Dw1j2CWXr9FS59Ggu57t+FSkqzlJMElwoWW1mJIFkdbq2pAtodRi5I9uePkqqo5KeaSnk1ZJDGyi5BYEroRa4PLy4+jfBttZqjZsDyNmcBo2Y8WyNlue02trivOwxj1JGf3wSa/m0Ku0E18LN8/xfWfFp/VPgyj4+bAe+f4vrPi0/qXxtYMrpYQ526peKcht0j94Unxan9SmDdobQjhQySuqIvFmIAH/PdxwDul/2FJ8Wg9SmKh4VtsRRGDpekMa9LmEYsc5EeQBmGS+UyX1uATjM5DNOW+JU9haUbw+Gh1cilhjKDg8uclxyIRCuUHlck25DDbcXwqxVzdDKohnPii5KS9oQmxDC3im/cTwwipPBqs2z6OZamSCsdOktZpEkzm92jALIlmW7eKAdRrigb17KrNmzR9NFFHIhDxzRKAJMpuGuOqTe17qDoO3U1/DYnMoCj0KQeV9MYgwBsSvM9NDKRYyxRyEdhdAx81ybYPxyJ0OvRFJdtuNiqlcxCuGIW+ewBF0trcEg2Gtr21tiqbJ8HEFVVJWVDrUjoujZGVgDKptdrnrBV6uutxrwxezhJsveCFa6SlDXZrSi18qubK8ZbhmuA1v0rcbA7XCpnBxj8/oqngJxtChhEao0BkRdFiRQUAA5pcLYDgDprwwVEiiFQpMS2ULoAVvaws9wDraxvjOKsVlZl62UsCANcyEgrbtuPqxWpqimlNSZ06VLxqitG2e5iy5Y1cBhLfNwsQCDcDXHSXQ1Q6rXhH3aqNozU1IrBo4SXnm6q5S9gi5Rxk6ME6ADrA6DTF9poAiqi+KoCjyKLD6AMadn07KCz/hJCXe3AMQBlB7FACg9i354JOOQz8szv8Bt90UxtBe49xiBiA4zrrdSWRGJbEOMScSNApLyWUKCWNgASSeAAFyfQMaIaWaUXLCBT4q5Q0tuRct1FPHqhSR+VfQAVkiVEzUueyiMmUKbM+fqiMEajS7NbWxj5NjKKJHOVK13IvosyM2nG9te7Xuxu8Ow2FvPML7gqn3sEVUU1RF1syzoOKhCkoAvqlmKuR+RZSeRvod8EoZQykFSAQRzB1B8+F1PNMs2VHaZVNpC4RQmhPVdQMz8LqQ3HUrzI6Loagov4OVXlA5I6sgkAHIN0itbtz9tsWcQ4fGI+2iFVv8ABRY883K5HYxAx7iY54olYg4yGMcTEAUlRv7Jpq3aNU7QwzSRNHTqZ2IiS0QawQC8js7P5kOumt1OzlBSKJmgQIWRYVCpoy3JOUpazrZTxu5sbac6qo5Nn7TnHufR7RKvE7nKIpkIVgGIORykrhW7WXsIx0rZdelhF7krrdejifpOjVOqAxAGUgC1jz0BOO5xS0wsLdqCDduub75eDiKavmnljfJJEoDxkKkThXzzTa3Ngi6cDfU3tjDwD7Wz0UsJteGW/wCzKLj95W9GFHh53jkLwRROyxFZQ5ViBKbqGU28ZVtbsuWHvcVHwZ7dair4bk9HUZEccirnKreVX5+XvxVmQmXHcBvuPJOCA5fTlEdfNgPfP8X1nxaf1L4JpD1sAb4VANBWD/60/qXwPw6drYQ1xrWglILcsN0x94Unxan9SmFe8270VQkkNR0nQzNHZkK2ifPclrjqknKubXQgaG5LTdP/ALCj+LU/qUwVtWoRIznGYMCuUC5a4Nx5LXJPAAE8sV9oY53FveUtwihSBQojypbINF94l7IOwWOnZc244r28KieGrhlWNlCOCCt2ZXQ+xyt/fCTML6dYaWxiu2ZYol6V8nR2DyZDKFY2XLPGrB75iLSIbNodLkY3QIJbFYxHHmzuejMTVMi8GMZ6wQNZusSSQOWp0552wRl7iotFmkfTwKiKigBVAVQOACiwA7gAPRjJ3tqbADUk8Lc8enFX245qZmg/uI7dLw90cgHIf0VBFxpcnXxbHhrBsnYK+WQRN5ipX7wtOejpj1Nc0w993QnkLe/7urfxggVooJJVVBI0YzsgJXJF0KFpWYdZUSQq5bxiV0ucWeKIKAFFgPL9P/OFO2YAXFriyEvbg6NLBGY37VYsDbmIiOF8W4OSTkCgQNflrr6Usbt3SSW5E7t1ssrtd4ekW9puhOeePROkusoRyGBW5Bt1NDmBNkhoAGzszSSWIDuQSoPEIAAqA88oGK5WSLCYitkKOgVQLAqzpG6i3vcrjQfkjsxbbYufnTZDBZ029Pr91pYrxIy+ql8TEJx5fAhKMXtserjy2JiO2qS9x4BiY0Vufo36O2fK2S/DNbq38+HGppJIdhUczNK/jRZpuiDs4BdnkUkAMRkIJGbKDqQAeOCqPYUqBA0qkRspHUucqcOjJe8ZK9Qglxl5A64EpWIgTOKz2MI0I0pgTGFUgO8REhUJa+WxIBvfnlTvVeyGhjZmiVTld48oQOkTxmV268hUPJ1QASUXMRcnHeCJ7GgX4IUPaStO1KqT2RItOQSTGXCSKrqxIQs4AZkATUkgXyprxGGOx6tpjGza9HAgvoMzShZG0H6KxHuzkcsKd+aqkpKeEzAtGjONDaWQvG5K5hYnO9i/AcCeAtT9xfCaQsonico0rsrqQzKG1yMDYuFFgG/2wJxFsgxy1uuythYZXew3v2XXc2PMJ9l7101Q+SKUM9r5CHRiO0BwCe+18OA2OOe0g0/REEEaFZAYlsYhsZ4YAFRXKfDvKrLTRs+RbTS+KWzFVRUVSOBJYjjaxueV8PA5vBXbQZ4Z5WamhjGZhZXdiQqK8oGduqG53supx0DeTZEVWqwPFHM7HMucX6IXs0p5gDhbgxIHDDHY+5sNLEIYGmijFzlWQjU8ST4xJ7zjsOGHmxwKrfzQj9HKgeHHc8y01M0CgvE5jWJAMzo4UARoNWylBoORJ7ccmoqeeSopKOSMxyxyqi5lKyqrurWYHiFN2BtzPHH1DNSRUyvKqZnta7Es7liAEztcgM5Xu1vhTtfYdpIauRs80TBb2UIqSkIyotr6MQQWJIsddSMHyEtjJb0CruzqntLx8xwn3pP3jV/Fqj1L4bwGzD0YWb1QWoaw9lNUef3J8czjMc/suUbO1+RRDjVr3dE/eFJ8Xg9SmCaemExd21WzRKOQXxXbysQRc8lA5m6nY9QU2VTkHKfY0AzEXCXijBdu5QcxvpprbDl62OGKPIC6kqiBAXJFuWW97KCb+njfGlAzmkc495VTtFW94TUMYCYYrgrfORwzKkhfRrxkyBRGNevmvplw12NI3RLHIbyxAI/HrEAAPrqQ46wPeRqRhi2z1lEbTIC6WPOytoSBY6gMo43HVBwo2vVlayNV8dlSwto6FpTLmblkCKy87kjgxw2dH2sddRqkw0UTtOvEELynUICbc2PBVF+BLWHnxTd2qly7Am/VzueZd3N28hytYchpywz3yqSzxwA2AUzPoTcLcIDa5tcO2gJ9zHbgHYAUmRkIdRkjDKQQ2RczEEaHryOMcvIOWIjzQOfLbuUdPqnIvfAdZmEEsqrnLTxRqosMwiuwW501kZ9e/uwWH59n9HGLH/p9GdfdHikP+YGlI/etiXDWipJD0H1B+yGxx7zvBVuuqpZKmGOSNFQ58wbXMjBUIsSOLNYE9h7sWvYe0rH2PITmUHo2Jv0qDvPF18Vr6mwbmcVHeBH6d5LHo0jiQt+QzNMwv2A9UX5HLprh5GqzwqSSDcMGXRkddMynkfrBtqNMKR4aGmqaR06db3P8eSlDOYXg1oVa1OMjiuwbydGhSe3TKQq3si1FyAjKx6oJv1lGq2JAtbDToKk654EH6ksn0l4/qxZFiyPFiq71utka4WEeuJbAQpKnnND5oHH11BxGo6i2k6X74Lj0CUH6cEDBkron5kZgHbdUUp5XU5SqHrWuE5ZyOxQcx7gcZbOndg6SBc8bZSVvlYFVZWAJJW6sOrc2N9TxxnXUglieMmwdWUkcgwIuO/Awb2clPGgOqc6hMKagRIxGo6guLE5ri+t78dSfTiv7a2rHAqi5WClj6Rz1ybIAkSqSOvfrA6nVCDqcbV260Zy1PVcGyMqtlnFr3jC3OfU+56nQkXGuObeEPfqoAmo+iSBSoztcszhwr9HawVWOaxtm527cd02eKgQ4a7IJkL5HcoCQ70bf/tV0dk6OGLOI0zXZs2XMzn9lRYdh1OBk6ugsANAOQ9GB6QplAj1A7jpoTrfh5eGM56oKQG0BvYnQcrAngOfoxjTvfK/Vd/hwQ40Q5K8T+UFtKnkD9LGWuLEZSQ6Ec1IN+d8XLdHwxuhEdcCy3t0wHXX/ABEA63lGvccVynqVZbqf6B1wq23Si2ccbi/ff6iNMRDWTDspW/A9UHnYTZGmZp8V9J0VckyLJE6vG3BlIKnyEYIxw3wObzNFVexmPuc40H5Mqi4I8qgj5J5Y7TXVixRl2uQOAHFiSAqr2sSQAO04xMnFdBL2Y1vZc4RRW3duRCkkuYFjLIrtcWHRMyKt+QVRw7S3acPA2Knu3s0wN0Lkus0fSFSQyxsmSOSNSRcxkOmUG/itfiBhtR7DETKY3ey3BViWBDAXGvA5lDX1N835Rx2sLQ1gaOgWa407VbNuEkRKNc00d/IpznzdXGveVvcbXsS8QHf7sh+oHGO2aRJpIY3Fxd5CLsPFXLxUgjrSLgCo2PFHPCFjXqrK1yMx0yLxYk8XGK8iTs43O8FJg5immBN8AfYNWeXsWf1L4KUY074D/p1X8Wn9S+MXhbS8npVH0tXSGko2eP8Ao8ffQp6TTKBhudmotUGVcpyMxAJCli2XNlHVzWLC9r9bCrZX4qg+K0/qo8P5R98R/wCHJ/HDb6zg+HXtPifqq3dETbFc3hOSohksOrbzKZFifz+7j6cWQjCDeaAtlCi7vHPGvcxjEq/vwpibm2eXvsfJJJtvwlKuGU3ySL0JIGgYF2jBPLN0jgcrqB74YXbqOTAX4GR5H7us5I/dy64tc1PHVQ5WAeOVQbdqsMwNxw0NwcUDYW1FpgtLP1HQBTe1sygA5T78aXGUk66gcMcdIxz4zyg3pfwF/vogc+LlPOOu/orFtViIZLccjBf1ipC/vEYc7ywBIIVXQJNCo7gLqPowjqKiKVCpdSGBB1t9N9DwPbpjVXby3WOOodLRsXMpaMCawtHZFOYPdiWAW3U08awuwHtbFIx2+vnpWiogeAxwTHYtOspq0dQysyKQeDKYEFiO8lvScV+o2XUUTEhXeAG4kUljbl00YFwQOLi45m2uLHu0jEyzWISXo+jvoWVU8e3FQ1zYHW3G3APMV3yjlcOgv0+q1G4zZYWteKIVKp9uJKnXUFCLaWdG/wBxpjfsiqySlaaRUjWOWaSOQSdGojKDqaXiPXubXFh4pOuDtvbqxyXkjTLLmDP0bNEZlv1lYqbZiL2YjiBrhJQ0U0WeOnhdy7FZPZTx58sTxl40kQ2CkOLDIb3N+GNDh0DGvMnPTRdj7+fVDMxJIn2DorDWbWnQxAlI5JvFhEZkYaXIeUyxqp1A4cb2zcm+yhLk93ILlidMvVX3oOXQm3Z3eXFN3iqHIZS8sOexs4jEmZTmXLIqkThSLrlZmXmjCxG7ZO+VTOsJVKe0pcB7y2PRyRxkqoFrHpCwszDqkZjxxuyBnIHMqvxaOB71v23tp4ZJhGQHdyRdQwCw08ZYAFlBJJVQCRq3fpq3R28auF6mDpnCSZGSRlJmFlYOgFlhfKwIUWGljyIC3+2BN7GknSQNIsdR0vVyqySKmYKmYiy9Els2bt1IuKL4MKpohUyrA8xjMJVVkyhWYyqBlv1mawC6HW2B4I4Joy7QknX/AErgNLK6lW75dBD7ImgkjgzFc4aNmBz5BnjU3W7C3E2xyPeLeWGor55YmPRSCMgsCNUUKRY/1pjqVaEn2NP0hVVaKoa+YFRZ3dOtoCM4XXvxwbY7DpOGlmvpfs5f1wxa7AigBc0HUfZG8PcRMHA/p0Ten2gixgBgdSvV198QOHdY4JlbQgi/cdb3PA344CiqYrsVKW0I1XTqi4HMcCcESRFhocoPZa57deXowM9ovu+K6uB5LKsGtNPDTvSaSqMMp6MLYjVRfL/7tzGCPZCzhUsQc2ZgewDkRx1tjf8A2UqoQDbQ3PEkWOg7MLdixO0pKozBQcxVWbIDpdso0F+ZwWOWQEt3Cy5C+B4ZIfZcdR0Guv7oEfujs6Zq5BEWBicMSquxUK3EZUaxI4Ei2uO608DxL7Iam6c2OoeSSoS2miyi1u3JY2PinHKd391q72SZIKZmRuLSgRxnS+jSLxuOIVuOOrbv1dRErRClRWRrNacFbsoe4vGpIIYcBYa4IcY2sEkgrxXPZAqVzWnRF7C2uHqGkllgULCpVUcMFEsjZi0hIDn3BeAAFud74dtvJSg29kQX7OkjJ8wBucLKGpmkUSLRQ9a9j0iAmxK3vk4G1x3YPFXVD/xh5plt9K4vjsNAOqBeLKlJU9NUF1D5Y4wqsUdQzSPmfLnALACKLUC3WOvG2NYfvqPsEUv8dPb6j6Memtqfgw+eTX93AVBLI80rSqqMmWMIGz2FjJmLZQOsHXQXtlGA+IOqAqUdWnFOl2GBt8vxfWfFp/VPgyj8bzH/AEwHvn+L6z4tP6l8VcLaBDY6lKT3lX4p8mxFbmtDGR5fY6W+m2LPVaTxHkVlXzkxuPojbFe2bCG2XTIdQ1PSKe8MsIP14bPMfY9NK3FTEWtyzqEb6X/15YnjCxIPEpn9E2wr26vUR/zc0T/vhD9DH0YaXwo29MWV4UAMjwTOg5s0fRhdezNInpGLP7gmQ+xtIzH+ad4j5FY5f3CuOI7w1JFVUDMfdJZwV0KuwkAUkMCNFvrbgO3HZqja8Uc5Yv1amOOaMAFncjqNlRQWPUMJ0B992HFC2puQJ6p5pJBTo8jMqGzTPmFj1QSo1LWHWPdyxfwaCKPLm7dtsI0sWL5gfhdWmyGOljHL+7qte1rqAllFwL3SLie7LoNBx1xlsShdy8YWodQWF4Ayo1j4pZAFsb8Se3HRtn7BpVIbopJWHBpka48iyBVXyKo5YcRVakhesp4KHRlBsDojMMrG3IEnTG+XYoPsQs8wCqWYY/vd6JRu7tGeKlSM0rDorpeSSNAFViE4FiRkKjvtpgs7aqX/AAaR6GxypUSW7QQqqQb8mscMpYAylWFwdCNe3y+T/jAU9Z0Z6NXneS1xGsr6DkWN7IumnbY2BsbYj+E4xcX8tk2dytDUCgtcdRVHx3aNQQMy05UdY2FxNduPYD5sZDYUgfN7KmvmZtEpuLKqnjEeSjGSbGqZHDM6x24E5pnX9TpSQD/l+fDSLdpQCZZp37c0hjX5EWVcWNxMaMe4NfBRLq3QEuzJGGVp52U6EFabKfKBCL4Hk3fBZGM04MV8ljEAtypNlEYHFRywfPsekI6kGbtdndUH7Ra5818BpRRBrRtMxHvYJJ0jH6xLEt5cXMxIf7YwPIfvqpC3dEtr6SepWWFJ5GRlZHzNRAgEEHQxBgT3ngQeeE2ytwGog6rUdGs4VXztTvmy5iuVVs1wWNspvrpe2Lb7VpZSCZHjA5MVnYfPK+N1RspqcXWaHh4rxqjt5Ggt6OjOI/8AFhHstA16AKB3q/RIa7dqoqacwyVj5JFAdTGLnXNYtnB463ygn33MYp8HgemicmOeN9CLOGU694BGOh0O21dgjK0Tk6Bh1XtqejcaMbC9tD3aE4Y8eH9f8YIdjRuFOCIje6Jwc3QhckbcCsRyfY8b8NY3jLc7+NlwBW7Inh8eCZR2lGKjvLpdfp5Y7WF/rtwDVbZjT31ybgG6KCRpZWdgG10OXMRbhgKThsJ6kLRj4tNHvR8vsuICcMeIPnGN3gx3nSgrC0mcpIhjOUgWa4KlsxUcQRxHjY6vXwx1C+600TnvWVyfI6Qn6Dip1/gsgnGaPPTM5IU5umhZgCSpDBZY2sCbHs4csVxYnZG2OtV5nEG5bQCKKtreE+AsgjjkkMjIi3aBbmTMF1zt+Sb9lsNqgzLDPIcqyyeIFJYIxURRC9hfrZSeWumOCy7v1FBWwLJH1umiKMtystpFICMOJuOHEdnDH0LV6vAn5Uyk94QNIb/JBxl8RfI6WOA6AnXyIWcWhoJu0/paYRxqiiyooUDsCgAfQMbDjINjFsbCBK8wklXLWP8ApxRm3aUeVWPlytGPMMO8Jqg3q2H5MKWP+JJLf1S+nAHEf/md5fUKUXvIyA9YYH3y/F9Z8Wn9U+N9KpzD040b5/i+s+LT+qfAvCL7Jx8f9BWy7pRs1suyqdvyaSB/kRRv/wDzhtQKssMkJNwDIhKlSbMcyleI0V1IwJut/wBhSfFqf1SYq1VQvFK/scIvujhhfJcMWIdSosJB0htprZb+KMF4Te0nkY34/wCihsmdsLWufsdPqrJR70qrsk7BAL9aVoI3UggZXUSG5IOYEADTgNMJ9qbcFTWRtSuSKdWDyxxSzC8tgY0CIVLZUDXJsOqbNzE2akzuWkiEQIsWDq2c9Ui1r6LmdLnXKkYsLHG7ZsxNJGuZwCl2sWHWNy+q63z5ud8GZLG44DzqdqVeJMMqV0baptG73RtCYYLhUmW+hZ4aoE24Au8YFhyANhyAwGKmEMbtTzXYnK8hjckkkBhqHsBYXsABa3Elcdjre6vIvesswPpDXxvzzxiyVMzKeKykToe49KM1vI4wMOJtqi39+a2DjuqtE/SQHhR0vZe6EDykR3Pk449SA3sRFGuYSZIUygsBoWY8eA4KvffCKl2gmZBNGtO50E9P1Y7nTLLG2gUk++zLe2o0OHtK7Esklg8ZsbeKwIurqDwDC+hJsQRc2vjQxp4ptlUY+U0RSLbFf2fvAaaR46iFlLSOwkjZbzgtcN1rMxC5VIDaZRodMPkwDtSsjAysokBIBVgCoJ1AJYWza3AW7G+gwa6uqTq6rY++0IOVWSAdsyyIzfqI4BY+fGUVb0pBDIRyeV0PnSMGw8+EzbDU6rFJFflGNop6ckYVufpwN7WQAzMrZFIzHo1VgGawb74phnseOVri58mIB0Y91MHNGyt7UkIs80we3N3Cr5lvgaXfGkjsiPGe7MiJ6SRhH7TYb3u2n6FMPqhBwWu60Q0Ek4/VmdOP+HlxLkB94k/IJ679Vvk3sjYHPWU8Y/IhdZJP3SThdUbzQpfooJHP5UwK+f3XItu8Xwb7XYeZmfueepcecM5HPG+n2ZClikUYsdDlBI77nXE26dP9fz5qQ0Cr4kqK9o8xCQo6yF1uV9zcMEjYqqte1iyXFr9YWINrHPCmnnkqD1Zo4+F1LqrqT7xrhnDDgdEsb6njjdNsUKpZ6mMDmWmqjb9ozi2KjKAqzIExXAtNTvD+Cltoq2dFeyroqhgUcgDhmY88C0BAZRHK0w62c3lkiFh1DHJLckk2BUMwAuerbrMxxxLR41CfR26xapqDoZVHekNj5s8jgedTgeWyFZJZHkYdVS2tiwtaOOMBcxGnVW59ODBw0xWqicPklJOaaIspH93DcZQnY8ofMW/JUrpbUbIlZAzmpOG2aC921tEOQjDIUdXXqiSYMpuD0YOWK4090ddCdOWNXTySOjyGRchJX3VgwJBXN7h0cYPWI4Nx4jA4gAIAFlF9BwHDh5e/XBKHv0FscvPmOmfz0LGxRwxwN9U22LtmSOeNGdnjlOSzksyMQSpRz1iCQQQxPG4taxurY59s6HNU0wv/AHuf5Mbt9X1jHQGxq4b3PjtyzMprWupq8wkie89QeNmRR+zGpt8pmw6OEGyGzK8lrdJLK3mzlAfOEB8hGBuKuqCu8qqH3k4pNAxwq3tqSaCsH/1qj1T4ZQN1WHdfCfeg/eNX8WqPVPgGGdzexYw6Hf1VxbdkrLdU/eNJ8Wp/UpgHbFOFnubWkTN+0hVGv3ENHbyN24YbrD7wo/i0Hqkx5vHD7msn5prn9QjK582jfs4NxZOxzdTpf1QOfD22M5o33HklkcgycDfz/VywlpJ8kkkF+fTJf30bk3Hflkz/ACl7cN4X61rcdO/Tl6MVveZCKiLKcrFHCSAnqMhFlYe+VhIVsePDsI6bKx+3YWddx8f3RctwnLONkhx2IN/Df5JhNJ5QR/6P+mM2bTX+ueFse8KD8MOhbhc6xk2ucsg0GmtmsbduCunV7FXU89GF7Xtjj5oJInFrwQfgvSIp45QHMIIWcyBgykAggg3tcgjKb/1zwPVbxSQR0s1le8b00pclevA11JYA2LKZW101xvmia4Gtv9deP/BxjswhpjC4uskqmzAgOJKZ45QL6EdUE/rHEsXJ7B5eRda0lOLAcou/d9egJ/VmjN/oxId7EzllirIm5mP2PIpvoWCuzKGI0zBQSO7FJ2NSqjvA8aMI2cE5RclCEbjxu18XTcvY1NKsySQIWSTMD77JIuYag3FmV182O24mIsOATOBc01sRsdjqs2LJjmPKWkH4/hHR75Amxmqk8tMh/ghfE9sFITeSoLsLEGUsApvxCFVVfMt+HYMHNuPTHxemT9Wea3oZiMan3Ej5T1A89Of4oSSe/GC3jWBvTh5D7ooNj8fkfsshvXSG33zAPK6j6zjcu8tIf/JgP+ZHr5NcDNuKttKmfziA/wAMa4V7w7qdBAZFnkLZkHWWE3DMAeC8bE4Ji4rhyvDGudZND2e/zUuVnefT8p++3qfnPD84n++NI3kpdfvmD5yP6dcId1t1klSQtLIGSQr1VpgLZVYeNETfrduHftHh5yVB/bQfwoBiORxbEx5HRvLrBo+yP+yRY1pqz6D7qVO3qF7Z56V7cMzwt/ETbzY0JtzZ6kkTUinllaEHzZdcEruLT8WNQ3f7IqB/AwGOP+FSqNPW9BTvLGiRpf3WVszNdrkuxOikDzYhj8Wx538jA70H3VZAH8flddbe2lGpmVv1Q7fwgk4Cq9+6dRoJX8kZQeczFB9ePnao2jI3GSRh3ux+s40Nrg7/AJLO4+v4Kjzi9vn+F3LanhLWQdDEEV5vc1vKGYGTqAhYwbEFubAYsW08vsqXKLLEscS9gCqWAA5WLkY+cNnV5hmjlUAmN1kAPAlGDAHuuMdv2XvC9SoqFp5rVBLhVaEgNmEbDM7roXBIvra/ZjJ4k8ytFDT9KlFK3ns6UmQFzwOC47AXNtNTciwGlyT2YFSGcAuYBEEBZmkliAUAXJ9zLk6AnDDd7d7pKlDOc5jRXaL+6RsmoI98c8gUF7/gHIAvpi42MZToRpuiZcpjdtU13N2SS3slhZcpWEG9yrEFpCDwzZVC9ign3+lrOPQLYxx0EbBG0NaseV5ebKG2nV9FDJJx6NGfy5VLW9IwDQ0/RxJHxyKqX7cqhbn0Yy3kltGiD+8liTyDOHY94sh9OM8+MXi7/darYKRFMvHst/X1YA3siA2dWc/vaf1L4ZUsd1PecAb4JbZ1X8Wn9S+L8CGmNcR03+P4SedaWndYf9Povi0HqUwxljDKVIuCCCO0EWI+nCrd9yuzKQjiKen4/wCEmN42g36PoP8AvhT473SlzfBCS5sUJ5H2q/CSLA8ULIxPPKSuYjtNg37WBNv0ucxqffsYweSs6MIyewCXIfMMGVqHpnN7CQBxbQArlR+PI3Q+UnGnaas1O9vGC5x+tGQ4HpTHUC5YAb1Irz/lcdzNhyw5u135FV6mqiQHC3OUSqttSV6wQ37ReMj9I4M/s6njqIsyxyRKQgLIpzwzoGiYm1yVPRjMOOU9+AKluhkkK3eytKg1sQ4ZgoI/TDAeUYd7J3WMwjWUtLCsZtIjBEkAlEsCAIxkHR9JMLXAIVNTwCz5Y3xBzv7mnb96Fa3D43yWY+hBF+Ng38QufVmz0gqZY7lgjF0zO4DKtpERrkWVlsp9OHWwqqCkq0kzAjMVzEku0M654pDnNwMpjPysdOpd3KVPFp4Rficikm3aSCT58L9hnoaiSC2VWLZbaAFQHC+UwuthyEL4z5c2OaLk7MXy8pPU+O2hW+2GRvvO1+Q/C5dV1kf9oTSKRkZiRqCLOt+I045idb64tG7W1ehncgZxJEOFhrE5Gnb+GPl1x0eWlR/HRG/WVW+sYU1u6VNIc3RCNxe0kRMbi/GxS1/Ibg8wcPkcTbkYgxZGaABt3/jt0/2q3YkrQTG/2u+uq0DeSw/B8eAvx+jGhd5JD71QLntuLc8KdoRNBMImlWUPnscuWRAoze6W6puDa6heWmuIrnLx4/8ANxw8mMIYcFaD6rlszP4jjSdnK+jvpX2TQbyycMqeXrf7+X0YWbybWZ4VBIsZYuA/S7792NT8wRw7L/7+TAu1WPRoDpeROGttSb9g4DBmJixNnYQ3qPqo4PE8qXKia55ILm/VbN39oSR9KqEAGTXqg69GgB17rYdLtubQEi5/RA/rn6MV7YlV15wRxZGvrp7koI7Pe3w101PHy8PN/WuLs/HjOS8uaLs2ruMZuTFnSsbI4a7AlGybSmIsW8pAA+rXHAd+NoNLXVDMbnpCPk2W37uO11df0cd7i5sq3IAZnYKov5Tr3YrO2/ARPLNJItVFeR2chkcWLEsQLE8L4jBC1urWgIzgck8rnySOJFVqb1XGWOM8dI2p4EJoImkeohIWwFlk1LMFAudFF21J4YuW6fgaoogHnf2VJobXywjyJxb9r0YtkkazddM0FcO2bseaofLBFJK3Yis3ptwx2bdfZE8dHBF0EjyXZnS8YMaw5o0VhI6ixlklYWPvT5ulTqKencwxAZEZlRE0YgEgBUGuvYCcJNmbapqdGd5goIVFz9WR1S93ZNCpeWSR9QPwmKDPzNJpUzYzZRyO2Nqu7Up5VhfpKaaJQpzEpHKtgbnMsMjEggZTw0biMPtgbwSpM69CkskjhGKOFKyImaResCCodpLa31wJtrfRplCU0LteSLryKVi0lQ6kkEre1yubngfdamMdTGzkF3ls1hYXtIhJ7WLZmJsNWtwUYeF5rbqsgRQYRDYH+84AjR3020VvO/MYd45IaiJkIDXjEgF1DD8Az8mHLnjI7701uMvEDWnqxckgAC8WpJIGEW1R981J5l1/dijUYF6PWPsaaG4P+Kh0+jFva+1SFl4m9uX2AaKsBMtvbW6adFVJAsKFz0iPHmaTqIVDgNYKst7geMMaUBNu3Thx/r/fBm1ATUygcRkW1uIyK3Ad7Yc7J2Nls7jrchyXy9+IPbzupC5ONJlZjmt2FC+7RMNnU5SNVOpA18vPAG+f4vrPi0/qXw5Awm3z/F9Z8Wn9S+CAKFBdQxoaA0dFp3Ygz7MpV7aaD1SYUVm2IYXKSTRqw0ILAEeUXw93N/F1H8Wg9SmNO8250FavXULIPFkA6w7j+UvccMWgnVBZuJ2/tN3Cp21N6aZmjCTIWzhbC+ufq2va3jFT2aDDClqDYg2BB4aaeX+u3FbrPA/Va5HibsOdlty4FT5fNi5Ue7cwsxVQWUZhmHVJsSB3A3xp40kbWFpK57IwZqBDTao1VtCON4486dJGzwZLgOU0aNgOJIyp1rc3ww2fDIgDwSGIyZmK2vGeuI0ZV0ylujmJsea6HSy7ffwb1ktfDPTxmx6MNIDH7mVkAzlSQTZCDYA+KcXKXd2UTSFYvcxlRBmW+WNFVSoJ7j6cJhieOydVAk6+PRHMhmx4u2ivmI2rUa2dEiXwoinmMFUQrixzWOR1YCxDgdX9oefFgptqUs8i1AmylbGweMo+UOFYkAkkCRhdSL3F72GOa+Frd2VjG601QzRq2d1jYxhTewZgPGza6cAThduLuiktPVSFxeVY6cHIc0LuxeQ2fi6pGNVPCTGTPjNY8iN2nqtzHzC6Bsk7a7+my7JtLfSjgF5KiNfOOXIdvkxz/eTw7RKCtLG7nk7WVfKLi/0YrW0PBnJIyqkkYMaKhJVlz5WcZtL8gCfKMZQ+CE6CSoGmvUTiD3scD9kwe8VCXi+NHXtfIk9/ck+09+KmKrZs0bgqpAKm2V1WSw1vc3AJJJ6o7LYLp/Cu4PWp1blo7Dz6g4tdPuZSZ8sqdI0ahBmvchMtrhSB4sia27ezDU7rUjLl6CIqALdRRz9OLDyN0A0WDnZ2HLJcsZcTWt1pWnVV/d3fn2W2RaWRRfVxZkUfpk2sO22uH22coiB1uHjt5b2sbcrn68MoNnpGgWMBFHBQAB/oL4XbZgvEP10vw/LF/wDTE8cjtmV3j6rLxnMOdEYm8o5m9b6hUbb29c1NMyRIpDhWLMrtY2yi1iOS4RTb6bQk6qySKOyNAvk8VbnHV9ieNNoPGj4WuLxLw9GG9PSHNYXbsA42vfS2uCc14GQ/TqtvimbFHnSNEIcb3P8ABXKtzt56mileaooXrOlsC8qyGRbX0jZgQAb6i2thrpi0jwtRqbRUe0If0VkDIvIBUmR0UdygDHQk2KsYzTOI7jQDxvpuMC/2hGpvDFf9OXMxv3KDYYG7YgJ/6m+IDtWtb4Wb9ADXnSoldvTtiqUrSUkyoQb9MlK7MLcMrRKPoOF28G6O1lqLUkM6RoiKWjZUWSQIOkkAzCwLlrACwAFsdGm2lM3GQ27Fsqi3cuBWjYgsMxvbiSfPriLpQ7cKr/yAjZpPy+6om7m6+1/ZK+zkqWgKygh3Lpm6FymZFY3Ga3EcbDjhbutu7tJIZ8lNOkpVGiZorFm6WMOCZBr1DfX8k2x1Smdl0WRl1uQGIAuByvbDHZ+2p+kCXMgOgBA1145gL8O/CbI3alY3jcc1MkYddO/7LmVHsnb9irwAggi7hOqeTXj1uCARcHhi+UFBKaiJ+ikCmozklToHzya6aAF7ebFj3gq5lZRHcC3EAG510JtoOGDdjzyOt5Ba3A2sW7bjEhRPKpsZC6cQhpBaQ7RtCwkU+w5pJ5mC2DSaFiACAqqCBx5dmC03UY5CzgZXRyANDlYNblxIGuLKBj3EhGLtGjh0PamY2STe/wC/NA0ezFR5H4tIxYkgXAsAFHcAMG49xMWI8ADZTCbfP8X1nxaf1L4c4T75/i+s+LT+pfCTrn273hro4aSniaOpLRwxISEisSsaqbXlGlx2YYfd4ofzVV8iH+biYmGU6Xn3d6H81VfIh/m49+7vQ/mqr5EP83ExMJKl593ah/NVXyIf5uJ93ah/NVXyIf5uPMTDpqU+7rQ/mqr5EP8ANxol8M2zGN2ppzrm1ig8a2W5911NtL48xMMkWg6FYfdf2Xe/sWe/b0UHd/8AL3D0Y3p4bdnDQQVA/wAuD+biYmGodyiImDUALCXwz7NYnNTTm4sbxQajs/C8MCS+FTZbf3FWv6qxD/8AXExMItB3CrkxopPfaD8QsE8KOzALdFW2/Vg/mY2J4Vdkj/xahrEHrJE1iOB60uJiYYNA1AUGYcEZBawA/Bbo/C9spSSKWYFrXIip9bCwv7r2aYIi8N2z10WCpA7o4f5uJiYkdTZRHZt5uate9L9peFnZ8zZglUraA+5wkG3+bgH7pFHe59k/NRfztMTExW6NpKEk4ZjSu53N1+JW1fCZs/mtWfJHCB67EHhOobWHsvzxQ8Pnse4mG7Jvcof0vE/w+Z+6zg8J2zRxjrG/YhF/RLfDSDw27OTxYKlfJHD/ADcTExNrGjYIiLEhhP8A62gLb93eh/NVXyIf5uJ93eh/NVXyIf5uJiYkiKXv3eaH81VfIh/m4n3eKH81VfIh/m4mJhJUp93mh/NVXyIf5uJ93mh/NVXyIf5uJiYSVKfd5ofzVV8iH+bhfvF4bKOakqIljqQ0kMqAlIrAvGyi9pTpc9mJiYSVL//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8" descr="data:image/jpeg;base64,/9j/4AAQSkZJRgABAQAAAQABAAD/2wCEAAkGBhQSERUUExQVFBUVGBgXGRgXGRQZFhQaGBcYFxgYFRgXHiYeGBokGRcYHy8gIycpLCwsGB4xNTAqNSYrLSkBCQoKDgwOGg8PGiwkHyUyLCwsLSwsLiwsLy0sLCosLC0pLzQsLCwsLDQsNCwsLCosLywsLCwpLCwsLCwsLCwvLP/AABEIALYA8AMBIgACEQEDEQH/xAAcAAACAgMBAQAAAAAAAAAAAAAEBQAGAgMHAQj/xABQEAACAQIDBAQGCw0HBAMBAAABAgMEEQASIQUGMUETIlFhBzJxgZGzFBYjQlR0kpOhsdIXJDM1UlNicoKistPwFUNzg8HR4SU0RPFjZMPC/8QAGwEAAQUBAQAAAAAAAAAAAAAABAABAgMFBgf/xAA1EQABBAECAwUIAQQCAwAAAAABAAIDEQQhMQUSQRNRYYGRIjJxobHR4fDxFUJSwRTSFiM0/9oADAMBAAIRAxEAPwDoO6W6dG9DSs1JTMzU8JJMMJJJiUkklbk3w29plD8DpfmIfs4m5n4vo/i0HqUw5vhJJN7TKH4HS/MQ/ZxPaZQ/A6X5iH7OGrTAYwNYOw4HflQsNOcE4aSlvtNofgdL8xD9nE9ptD8DpfmIfs4NNWeWM4XY8eGKI8+KR/Iyz5JywgJf7TaH4HS/MQ/ZxPabQ/A6X5iH7OGMtVbhr9WBzUE88Qm4lDGeXc+CcRkob2m0PwOl+Yh+zjz2n0HwOl+Yg+zjez9+PL4CdxnuZ8/wp9l4rT7T6D4HS/MQfZx77TaH4HS/MQ/Zxtvjak5HO/lxOPi7Sac2kxi7kvO61B8DpT/kQfZx57WKD4FTfMQfZwfmB4382IFXtPowMeIzk+yW16fVS5AgW3WoLA+w6U3/APgg+zjam51CR/2dL8xD9nBxmAFhyxqMxPM4KPEhGfaPNoNBsD11UeS0P7TaH4HS/MQ/ZxPabQ/A6X5iH7ON6yntOPTUHtOHHGI6sg/JLsih/abQ/A6X5iH7OJ7TaH4HS/MQ/ZwUtYR342ezu7BDOJ47hqa8k3ZuQPtNofgdL8xD9nE9ptD8DpfmIfs4LNcewYy9nHswv6pjf5fIpdm5Be02h+B0vzEP2cT2m0PwOl+Yh+zgx6s92MDUN24rfxWFpoWfJIRlDe02h+B0vzEP2cT2m0PwOl+Yh+zgr2SRzx6Kw9gxIcVgO9jyS7NyE9ptD8DpfmIfs4ntNofgdL8xD9nBwrDzGCI5QeGCocuKY006qJaRulPtMofgdL8xD9nCne3dOjShqmWkplZaeYgiGEEERMQQQtwQRxxb74Tb5/i+s+LT+pfBSipub+LqP4tB6pMNCDfuwo3Rkts6j+LQepTDFmOAMrIY3TXTu0UgFnKi8ScasqflHGDnGnGBNltLrEY+f3Cua3xRHSIOAvjyWov3DGgYmKTlvLeUUAegFflT5Buvb4X7V2/BTAGeRYweF7lj+qq3YjvA0wVVVKxqWa9h2C5JOgAA1JJsAO/HAd5N40O0pTU9MFEhDAAdIqoerHlLAC+o42F763xLExDkvq9ApWBurNt3wpzs56ErDEL5TYGQgc2LXC3GtgL66k4E2X4RanPlWqRzyWQxMG14A2Fj+0PLhj4NPB/R7QpHqKmmYAzyGICSVR0dwQosesFYst7a2xcKjwM7LZbexiulrq8gby8eOOjbgwtby0PRVGTwSPZ/hQlRgK2mMYJt0kea19OMbEnnyYnQ6aEYv1HWpKiyRsGRxcMNQRjgu+WxqrYUyrFMZKWYNkDgEWF8yMvAMOkNmFr5idNQOybm0TRUMCMLNkzEfk5yXt5s1sY3E8WOEBzOvRTa4O2Tu+PRjHHoxiqVLInGJx5j0nCJtKlAce48OPGOEPFJS+PRjHEthwaUlMZXxgBj3CBSpZ5seFsYnEGESmpaqqsSNS8jKirqWYgKPKTp/wCxjn+2fDfSxG0MclR+lcRof1SwLH0YV+FbfUQVSQFWZY1STIDlDsxY5s1j4oVQNNC7EagHHN6LZ9VtKTLS0ygX/ukKxx5uOaRibA6nrMedsb2Dw1j2CWXr9FS59Ggu57t+FSkqzlJMElwoWW1mJIFkdbq2pAtodRi5I9uePkqqo5KeaSnk1ZJDGyi5BYEroRa4PLy4+jfBttZqjZsDyNmcBo2Y8WyNlue02trivOwxj1JGf3wSa/m0Ku0E18LN8/xfWfFp/VPgyj4+bAe+f4vrPi0/qXxtYMrpYQ526peKcht0j94Unxan9SmDdobQjhQySuqIvFmIAH/PdxwDul/2FJ8Wg9SmKh4VtsRRGDpekMa9LmEYsc5EeQBmGS+UyX1uATjM5DNOW+JU9haUbw+Gh1cilhjKDg8uclxyIRCuUHlck25DDbcXwqxVzdDKohnPii5KS9oQmxDC3im/cTwwipPBqs2z6OZamSCsdOktZpEkzm92jALIlmW7eKAdRrigb17KrNmzR9NFFHIhDxzRKAJMpuGuOqTe17qDoO3U1/DYnMoCj0KQeV9MYgwBsSvM9NDKRYyxRyEdhdAx81ybYPxyJ0OvRFJdtuNiqlcxCuGIW+ewBF0trcEg2Gtr21tiqbJ8HEFVVJWVDrUjoujZGVgDKptdrnrBV6uutxrwxezhJsveCFa6SlDXZrSi18qubK8ZbhmuA1v0rcbA7XCpnBxj8/oqngJxtChhEao0BkRdFiRQUAA5pcLYDgDprwwVEiiFQpMS2ULoAVvaws9wDraxvjOKsVlZl62UsCANcyEgrbtuPqxWpqimlNSZ06VLxqitG2e5iy5Y1cBhLfNwsQCDcDXHSXQ1Q6rXhH3aqNozU1IrBo4SXnm6q5S9gi5Rxk6ME6ADrA6DTF9poAiqi+KoCjyKLD6AMadn07KCz/hJCXe3AMQBlB7FACg9i354JOOQz8szv8Bt90UxtBe49xiBiA4zrrdSWRGJbEOMScSNApLyWUKCWNgASSeAAFyfQMaIaWaUXLCBT4q5Q0tuRct1FPHqhSR+VfQAVkiVEzUueyiMmUKbM+fqiMEajS7NbWxj5NjKKJHOVK13IvosyM2nG9te7Xuxu8Ow2FvPML7gqn3sEVUU1RF1syzoOKhCkoAvqlmKuR+RZSeRvod8EoZQykFSAQRzB1B8+F1PNMs2VHaZVNpC4RQmhPVdQMz8LqQ3HUrzI6Loagov4OVXlA5I6sgkAHIN0itbtz9tsWcQ4fGI+2iFVv8ABRY883K5HYxAx7iY54olYg4yGMcTEAUlRv7Jpq3aNU7QwzSRNHTqZ2IiS0QawQC8js7P5kOumt1OzlBSKJmgQIWRYVCpoy3JOUpazrZTxu5sbac6qo5Nn7TnHufR7RKvE7nKIpkIVgGIORykrhW7WXsIx0rZdelhF7krrdejifpOjVOqAxAGUgC1jz0BOO5xS0wsLdqCDduub75eDiKavmnljfJJEoDxkKkThXzzTa3Ngi6cDfU3tjDwD7Wz0UsJteGW/wCzKLj95W9GFHh53jkLwRROyxFZQ5ViBKbqGU28ZVtbsuWHvcVHwZ7dair4bk9HUZEccirnKreVX5+XvxVmQmXHcBvuPJOCA5fTlEdfNgPfP8X1nxaf1L4JpD1sAb4VANBWD/60/qXwPw6drYQ1xrWglILcsN0x94Unxan9SmFe8270VQkkNR0nQzNHZkK2ifPclrjqknKubXQgaG5LTdP/ALCj+LU/qUwVtWoRIznGYMCuUC5a4Nx5LXJPAAE8sV9oY53FveUtwihSBQojypbINF94l7IOwWOnZc244r28KieGrhlWNlCOCCt2ZXQ+xyt/fCTML6dYaWxiu2ZYol6V8nR2DyZDKFY2XLPGrB75iLSIbNodLkY3QIJbFYxHHmzuejMTVMi8GMZ6wQNZusSSQOWp0552wRl7iotFmkfTwKiKigBVAVQOACiwA7gAPRjJ3tqbADUk8Lc8enFX245qZmg/uI7dLw90cgHIf0VBFxpcnXxbHhrBsnYK+WQRN5ipX7wtOejpj1Nc0w993QnkLe/7urfxggVooJJVVBI0YzsgJXJF0KFpWYdZUSQq5bxiV0ucWeKIKAFFgPL9P/OFO2YAXFriyEvbg6NLBGY37VYsDbmIiOF8W4OSTkCgQNflrr6Usbt3SSW5E7t1ssrtd4ekW9puhOeePROkusoRyGBW5Bt1NDmBNkhoAGzszSSWIDuQSoPEIAAqA88oGK5WSLCYitkKOgVQLAqzpG6i3vcrjQfkjsxbbYufnTZDBZ029Pr91pYrxIy+ql8TEJx5fAhKMXtserjy2JiO2qS9x4BiY0Vufo36O2fK2S/DNbq38+HGppJIdhUczNK/jRZpuiDs4BdnkUkAMRkIJGbKDqQAeOCqPYUqBA0qkRspHUucqcOjJe8ZK9Qglxl5A64EpWIgTOKz2MI0I0pgTGFUgO8REhUJa+WxIBvfnlTvVeyGhjZmiVTld48oQOkTxmV268hUPJ1QASUXMRcnHeCJ7GgX4IUPaStO1KqT2RItOQSTGXCSKrqxIQs4AZkATUkgXyprxGGOx6tpjGza9HAgvoMzShZG0H6KxHuzkcsKd+aqkpKeEzAtGjONDaWQvG5K5hYnO9i/AcCeAtT9xfCaQsonico0rsrqQzKG1yMDYuFFgG/2wJxFsgxy1uuythYZXew3v2XXc2PMJ9l7101Q+SKUM9r5CHRiO0BwCe+18OA2OOe0g0/REEEaFZAYlsYhsZ4YAFRXKfDvKrLTRs+RbTS+KWzFVRUVSOBJYjjaxueV8PA5vBXbQZ4Z5WamhjGZhZXdiQqK8oGduqG53supx0DeTZEVWqwPFHM7HMucX6IXs0p5gDhbgxIHDDHY+5sNLEIYGmijFzlWQjU8ST4xJ7zjsOGHmxwKrfzQj9HKgeHHc8y01M0CgvE5jWJAMzo4UARoNWylBoORJ7ccmoqeeSopKOSMxyxyqi5lKyqrurWYHiFN2BtzPHH1DNSRUyvKqZnta7Es7liAEztcgM5Xu1vhTtfYdpIauRs80TBb2UIqSkIyotr6MQQWJIsddSMHyEtjJb0CruzqntLx8xwn3pP3jV/Fqj1L4bwGzD0YWb1QWoaw9lNUef3J8czjMc/suUbO1+RRDjVr3dE/eFJ8Xg9SmCaemExd21WzRKOQXxXbysQRc8lA5m6nY9QU2VTkHKfY0AzEXCXijBdu5QcxvpprbDl62OGKPIC6kqiBAXJFuWW97KCb+njfGlAzmkc495VTtFW94TUMYCYYrgrfORwzKkhfRrxkyBRGNevmvplw12NI3RLHIbyxAI/HrEAAPrqQ46wPeRqRhi2z1lEbTIC6WPOytoSBY6gMo43HVBwo2vVlayNV8dlSwto6FpTLmblkCKy87kjgxw2dH2sddRqkw0UTtOvEELynUICbc2PBVF+BLWHnxTd2qly7Am/VzueZd3N28hytYchpywz3yqSzxwA2AUzPoTcLcIDa5tcO2gJ9zHbgHYAUmRkIdRkjDKQQ2RczEEaHryOMcvIOWIjzQOfLbuUdPqnIvfAdZmEEsqrnLTxRqosMwiuwW501kZ9e/uwWH59n9HGLH/p9GdfdHikP+YGlI/etiXDWipJD0H1B+yGxx7zvBVuuqpZKmGOSNFQ58wbXMjBUIsSOLNYE9h7sWvYe0rH2PITmUHo2Jv0qDvPF18Vr6mwbmcVHeBH6d5LHo0jiQt+QzNMwv2A9UX5HLprh5GqzwqSSDcMGXRkddMynkfrBtqNMKR4aGmqaR06db3P8eSlDOYXg1oVa1OMjiuwbydGhSe3TKQq3si1FyAjKx6oJv1lGq2JAtbDToKk654EH6ksn0l4/qxZFiyPFiq71utka4WEeuJbAQpKnnND5oHH11BxGo6i2k6X74Lj0CUH6cEDBkron5kZgHbdUUp5XU5SqHrWuE5ZyOxQcx7gcZbOndg6SBc8bZSVvlYFVZWAJJW6sOrc2N9TxxnXUglieMmwdWUkcgwIuO/Awb2clPGgOqc6hMKagRIxGo6guLE5ri+t78dSfTiv7a2rHAqi5WClj6Rz1ybIAkSqSOvfrA6nVCDqcbV260Zy1PVcGyMqtlnFr3jC3OfU+56nQkXGuObeEPfqoAmo+iSBSoztcszhwr9HawVWOaxtm527cd02eKgQ4a7IJkL5HcoCQ70bf/tV0dk6OGLOI0zXZs2XMzn9lRYdh1OBk6ugsANAOQ9GB6QplAj1A7jpoTrfh5eGM56oKQG0BvYnQcrAngOfoxjTvfK/Vd/hwQ40Q5K8T+UFtKnkD9LGWuLEZSQ6Ec1IN+d8XLdHwxuhEdcCy3t0wHXX/ABEA63lGvccVynqVZbqf6B1wq23Si2ccbi/ff6iNMRDWTDspW/A9UHnYTZGmZp8V9J0VckyLJE6vG3BlIKnyEYIxw3wObzNFVexmPuc40H5Mqi4I8qgj5J5Y7TXVixRl2uQOAHFiSAqr2sSQAO04xMnFdBL2Y1vZc4RRW3duRCkkuYFjLIrtcWHRMyKt+QVRw7S3acPA2Knu3s0wN0Lkus0fSFSQyxsmSOSNSRcxkOmUG/itfiBhtR7DETKY3ey3BViWBDAXGvA5lDX1N835Rx2sLQ1gaOgWa407VbNuEkRKNc00d/IpznzdXGveVvcbXsS8QHf7sh+oHGO2aRJpIY3Fxd5CLsPFXLxUgjrSLgCo2PFHPCFjXqrK1yMx0yLxYk8XGK8iTs43O8FJg5immBN8AfYNWeXsWf1L4KUY074D/p1X8Wn9S+MXhbS8npVH0tXSGko2eP8Ao8ffQp6TTKBhudmotUGVcpyMxAJCli2XNlHVzWLC9r9bCrZX4qg+K0/qo8P5R98R/wCHJ/HDb6zg+HXtPifqq3dETbFc3hOSohksOrbzKZFifz+7j6cWQjCDeaAtlCi7vHPGvcxjEq/vwpibm2eXvsfJJJtvwlKuGU3ySL0JIGgYF2jBPLN0jgcrqB74YXbqOTAX4GR5H7us5I/dy64tc1PHVQ5WAeOVQbdqsMwNxw0NwcUDYW1FpgtLP1HQBTe1sygA5T78aXGUk66gcMcdIxz4zyg3pfwF/vogc+LlPOOu/orFtViIZLccjBf1ipC/vEYc7ywBIIVXQJNCo7gLqPowjqKiKVCpdSGBB1t9N9DwPbpjVXby3WOOodLRsXMpaMCawtHZFOYPdiWAW3U08awuwHtbFIx2+vnpWiogeAxwTHYtOspq0dQysyKQeDKYEFiO8lvScV+o2XUUTEhXeAG4kUljbl00YFwQOLi45m2uLHu0jEyzWISXo+jvoWVU8e3FQ1zYHW3G3APMV3yjlcOgv0+q1G4zZYWteKIVKp9uJKnXUFCLaWdG/wBxpjfsiqySlaaRUjWOWaSOQSdGojKDqaXiPXubXFh4pOuDtvbqxyXkjTLLmDP0bNEZlv1lYqbZiL2YjiBrhJQ0U0WeOnhdy7FZPZTx58sTxl40kQ2CkOLDIb3N+GNDh0DGvMnPTRdj7+fVDMxJIn2DorDWbWnQxAlI5JvFhEZkYaXIeUyxqp1A4cb2zcm+yhLk93ILlidMvVX3oOXQm3Z3eXFN3iqHIZS8sOexs4jEmZTmXLIqkThSLrlZmXmjCxG7ZO+VTOsJVKe0pcB7y2PRyRxkqoFrHpCwszDqkZjxxuyBnIHMqvxaOB71v23tp4ZJhGQHdyRdQwCw08ZYAFlBJJVQCRq3fpq3R28auF6mDpnCSZGSRlJmFlYOgFlhfKwIUWGljyIC3+2BN7GknSQNIsdR0vVyqySKmYKmYiy9Els2bt1IuKL4MKpohUyrA8xjMJVVkyhWYyqBlv1mawC6HW2B4I4Joy7QknX/AErgNLK6lW75dBD7ImgkjgzFc4aNmBz5BnjU3W7C3E2xyPeLeWGor55YmPRSCMgsCNUUKRY/1pjqVaEn2NP0hVVaKoa+YFRZ3dOtoCM4XXvxwbY7DpOGlmvpfs5f1wxa7AigBc0HUfZG8PcRMHA/p0Ten2gixgBgdSvV198QOHdY4JlbQgi/cdb3PA344CiqYrsVKW0I1XTqi4HMcCcESRFhocoPZa57deXowM9ovu+K6uB5LKsGtNPDTvSaSqMMp6MLYjVRfL/7tzGCPZCzhUsQc2ZgewDkRx1tjf8A2UqoQDbQ3PEkWOg7MLdixO0pKozBQcxVWbIDpdso0F+ZwWOWQEt3Cy5C+B4ZIfZcdR0Guv7oEfujs6Zq5BEWBicMSquxUK3EZUaxI4Ei2uO608DxL7Iam6c2OoeSSoS2miyi1u3JY2PinHKd391q72SZIKZmRuLSgRxnS+jSLxuOIVuOOrbv1dRErRClRWRrNacFbsoe4vGpIIYcBYa4IcY2sEkgrxXPZAqVzWnRF7C2uHqGkllgULCpVUcMFEsjZi0hIDn3BeAAFud74dtvJSg29kQX7OkjJ8wBucLKGpmkUSLRQ9a9j0iAmxK3vk4G1x3YPFXVD/xh5plt9K4vjsNAOqBeLKlJU9NUF1D5Y4wqsUdQzSPmfLnALACKLUC3WOvG2NYfvqPsEUv8dPb6j6Memtqfgw+eTX93AVBLI80rSqqMmWMIGz2FjJmLZQOsHXQXtlGA+IOqAqUdWnFOl2GBt8vxfWfFp/VPgyj8bzH/AEwHvn+L6z4tP6l8VcLaBDY6lKT3lX4p8mxFbmtDGR5fY6W+m2LPVaTxHkVlXzkxuPojbFe2bCG2XTIdQ1PSKe8MsIP14bPMfY9NK3FTEWtyzqEb6X/15YnjCxIPEpn9E2wr26vUR/zc0T/vhD9DH0YaXwo29MWV4UAMjwTOg5s0fRhdezNInpGLP7gmQ+xtIzH+ad4j5FY5f3CuOI7w1JFVUDMfdJZwV0KuwkAUkMCNFvrbgO3HZqja8Uc5Yv1amOOaMAFncjqNlRQWPUMJ0B992HFC2puQJ6p5pJBTo8jMqGzTPmFj1QSo1LWHWPdyxfwaCKPLm7dtsI0sWL5gfhdWmyGOljHL+7qte1rqAllFwL3SLie7LoNBx1xlsShdy8YWodQWF4Ayo1j4pZAFsb8Se3HRtn7BpVIbopJWHBpka48iyBVXyKo5YcRVakhesp4KHRlBsDojMMrG3IEnTG+XYoPsQs8wCqWYY/vd6JRu7tGeKlSM0rDorpeSSNAFViE4FiRkKjvtpgs7aqX/AAaR6GxypUSW7QQqqQb8mscMpYAylWFwdCNe3y+T/jAU9Z0Z6NXneS1xGsr6DkWN7IumnbY2BsbYj+E4xcX8tk2dytDUCgtcdRVHx3aNQQMy05UdY2FxNduPYD5sZDYUgfN7KmvmZtEpuLKqnjEeSjGSbGqZHDM6x24E5pnX9TpSQD/l+fDSLdpQCZZp37c0hjX5EWVcWNxMaMe4NfBRLq3QEuzJGGVp52U6EFabKfKBCL4Hk3fBZGM04MV8ljEAtypNlEYHFRywfPsekI6kGbtdndUH7Ra5818BpRRBrRtMxHvYJJ0jH6xLEt5cXMxIf7YwPIfvqpC3dEtr6SepWWFJ5GRlZHzNRAgEEHQxBgT3ngQeeE2ytwGog6rUdGs4VXztTvmy5iuVVs1wWNspvrpe2Lb7VpZSCZHjA5MVnYfPK+N1RspqcXWaHh4rxqjt5Ggt6OjOI/8AFhHstA16AKB3q/RIa7dqoqacwyVj5JFAdTGLnXNYtnB463ygn33MYp8HgemicmOeN9CLOGU694BGOh0O21dgjK0Tk6Bh1XtqejcaMbC9tD3aE4Y8eH9f8YIdjRuFOCIje6Jwc3QhckbcCsRyfY8b8NY3jLc7+NlwBW7Inh8eCZR2lGKjvLpdfp5Y7WF/rtwDVbZjT31ybgG6KCRpZWdgG10OXMRbhgKThsJ6kLRj4tNHvR8vsuICcMeIPnGN3gx3nSgrC0mcpIhjOUgWa4KlsxUcQRxHjY6vXwx1C+600TnvWVyfI6Qn6Dip1/gsgnGaPPTM5IU5umhZgCSpDBZY2sCbHs4csVxYnZG2OtV5nEG5bQCKKtreE+AsgjjkkMjIi3aBbmTMF1zt+Sb9lsNqgzLDPIcqyyeIFJYIxURRC9hfrZSeWumOCy7v1FBWwLJH1umiKMtystpFICMOJuOHEdnDH0LV6vAn5Uyk94QNIb/JBxl8RfI6WOA6AnXyIWcWhoJu0/paYRxqiiyooUDsCgAfQMbDjINjFsbCBK8wklXLWP8ApxRm3aUeVWPlytGPMMO8Jqg3q2H5MKWP+JJLf1S+nAHEf/md5fUKUXvIyA9YYH3y/F9Z8Wn9U+N9KpzD040b5/i+s+LT+qfAvCL7Jx8f9BWy7pRs1suyqdvyaSB/kRRv/wDzhtQKssMkJNwDIhKlSbMcyleI0V1IwJut/wBhSfFqf1SYq1VQvFK/scIvujhhfJcMWIdSosJB0htprZb+KMF4Te0nkY34/wCihsmdsLWufsdPqrJR70qrsk7BAL9aVoI3UggZXUSG5IOYEADTgNMJ9qbcFTWRtSuSKdWDyxxSzC8tgY0CIVLZUDXJsOqbNzE2akzuWkiEQIsWDq2c9Ui1r6LmdLnXKkYsLHG7ZsxNJGuZwCl2sWHWNy+q63z5ud8GZLG44DzqdqVeJMMqV0baptG73RtCYYLhUmW+hZ4aoE24Au8YFhyANhyAwGKmEMbtTzXYnK8hjckkkBhqHsBYXsABa3Elcdjre6vIvesswPpDXxvzzxiyVMzKeKykToe49KM1vI4wMOJtqi39+a2DjuqtE/SQHhR0vZe6EDykR3Pk449SA3sRFGuYSZIUygsBoWY8eA4KvffCKl2gmZBNGtO50E9P1Y7nTLLG2gUk++zLe2o0OHtK7Esklg8ZsbeKwIurqDwDC+hJsQRc2vjQxp4ptlUY+U0RSLbFf2fvAaaR46iFlLSOwkjZbzgtcN1rMxC5VIDaZRodMPkwDtSsjAysokBIBVgCoJ1AJYWza3AW7G+gwa6uqTq6rY++0IOVWSAdsyyIzfqI4BY+fGUVb0pBDIRyeV0PnSMGw8+EzbDU6rFJFflGNop6ckYVufpwN7WQAzMrZFIzHo1VgGawb74phnseOVri58mIB0Y91MHNGyt7UkIs80we3N3Cr5lvgaXfGkjsiPGe7MiJ6SRhH7TYb3u2n6FMPqhBwWu60Q0Ek4/VmdOP+HlxLkB94k/IJ679Vvk3sjYHPWU8Y/IhdZJP3SThdUbzQpfooJHP5UwK+f3XItu8Xwb7XYeZmfueepcecM5HPG+n2ZClikUYsdDlBI77nXE26dP9fz5qQ0Cr4kqK9o8xCQo6yF1uV9zcMEjYqqte1iyXFr9YWINrHPCmnnkqD1Zo4+F1LqrqT7xrhnDDgdEsb6njjdNsUKpZ6mMDmWmqjb9ozi2KjKAqzIExXAtNTvD+Cltoq2dFeyroqhgUcgDhmY88C0BAZRHK0w62c3lkiFh1DHJLckk2BUMwAuerbrMxxxLR41CfR26xapqDoZVHekNj5s8jgedTgeWyFZJZHkYdVS2tiwtaOOMBcxGnVW59ODBw0xWqicPklJOaaIspH93DcZQnY8ofMW/JUrpbUbIlZAzmpOG2aC921tEOQjDIUdXXqiSYMpuD0YOWK4090ddCdOWNXTySOjyGRchJX3VgwJBXN7h0cYPWI4Nx4jA4gAIAFlF9BwHDh5e/XBKHv0FscvPmOmfz0LGxRwxwN9U22LtmSOeNGdnjlOSzksyMQSpRz1iCQQQxPG4taxurY59s6HNU0wv/AHuf5Mbt9X1jHQGxq4b3PjtyzMprWupq8wkie89QeNmRR+zGpt8pmw6OEGyGzK8lrdJLK3mzlAfOEB8hGBuKuqCu8qqH3k4pNAxwq3tqSaCsH/1qj1T4ZQN1WHdfCfeg/eNX8WqPVPgGGdzexYw6Hf1VxbdkrLdU/eNJ8Wp/UpgHbFOFnubWkTN+0hVGv3ENHbyN24YbrD7wo/i0Hqkx5vHD7msn5prn9QjK582jfs4NxZOxzdTpf1QOfD22M5o33HklkcgycDfz/VywlpJ8kkkF+fTJf30bk3Hflkz/ACl7cN4X61rcdO/Tl6MVveZCKiLKcrFHCSAnqMhFlYe+VhIVsePDsI6bKx+3YWddx8f3RctwnLONkhx2IN/Df5JhNJ5QR/6P+mM2bTX+ueFse8KD8MOhbhc6xk2ucsg0GmtmsbduCunV7FXU89GF7Xtjj5oJInFrwQfgvSIp45QHMIIWcyBgykAggg3tcgjKb/1zwPVbxSQR0s1le8b00pclevA11JYA2LKZW101xvmia4Gtv9deP/BxjswhpjC4uskqmzAgOJKZ45QL6EdUE/rHEsXJ7B5eRda0lOLAcou/d9egJ/VmjN/oxId7EzllirIm5mP2PIpvoWCuzKGI0zBQSO7FJ2NSqjvA8aMI2cE5RclCEbjxu18XTcvY1NKsySQIWSTMD77JIuYag3FmV182O24mIsOATOBc01sRsdjqs2LJjmPKWkH4/hHR75Amxmqk8tMh/ghfE9sFITeSoLsLEGUsApvxCFVVfMt+HYMHNuPTHxemT9Wea3oZiMan3Ej5T1A89Of4oSSe/GC3jWBvTh5D7ooNj8fkfsshvXSG33zAPK6j6zjcu8tIf/JgP+ZHr5NcDNuKttKmfziA/wAMa4V7w7qdBAZFnkLZkHWWE3DMAeC8bE4Ji4rhyvDGudZND2e/zUuVnefT8p++3qfnPD84n++NI3kpdfvmD5yP6dcId1t1klSQtLIGSQr1VpgLZVYeNETfrduHftHh5yVB/bQfwoBiORxbEx5HRvLrBo+yP+yRY1pqz6D7qVO3qF7Z56V7cMzwt/ETbzY0JtzZ6kkTUinllaEHzZdcEruLT8WNQ3f7IqB/AwGOP+FSqNPW9BTvLGiRpf3WVszNdrkuxOikDzYhj8Wx538jA70H3VZAH8flddbe2lGpmVv1Q7fwgk4Cq9+6dRoJX8kZQeczFB9ePnao2jI3GSRh3ux+s40Nrg7/AJLO4+v4Kjzi9vn+F3LanhLWQdDEEV5vc1vKGYGTqAhYwbEFubAYsW08vsqXKLLEscS9gCqWAA5WLkY+cNnV5hmjlUAmN1kAPAlGDAHuuMdv2XvC9SoqFp5rVBLhVaEgNmEbDM7roXBIvra/ZjJ4k8ytFDT9KlFK3ns6UmQFzwOC47AXNtNTciwGlyT2YFSGcAuYBEEBZmkliAUAXJ9zLk6AnDDd7d7pKlDOc5jRXaL+6RsmoI98c8gUF7/gHIAvpi42MZToRpuiZcpjdtU13N2SS3slhZcpWEG9yrEFpCDwzZVC9ign3+lrOPQLYxx0EbBG0NaseV5ebKG2nV9FDJJx6NGfy5VLW9IwDQ0/RxJHxyKqX7cqhbn0Yy3kltGiD+8liTyDOHY94sh9OM8+MXi7/darYKRFMvHst/X1YA3siA2dWc/vaf1L4ZUsd1PecAb4JbZ1X8Wn9S+L8CGmNcR03+P4SedaWndYf9Povi0HqUwxljDKVIuCCCO0EWI+nCrd9yuzKQjiKen4/wCEmN42g36PoP8AvhT473SlzfBCS5sUJ5H2q/CSLA8ULIxPPKSuYjtNg37WBNv0ucxqffsYweSs6MIyewCXIfMMGVqHpnN7CQBxbQArlR+PI3Q+UnGnaas1O9vGC5x+tGQ4HpTHUC5YAb1Irz/lcdzNhyw5u135FV6mqiQHC3OUSqttSV6wQ37ReMj9I4M/s6njqIsyxyRKQgLIpzwzoGiYm1yVPRjMOOU9+AKluhkkK3eytKg1sQ4ZgoI/TDAeUYd7J3WMwjWUtLCsZtIjBEkAlEsCAIxkHR9JMLXAIVNTwCz5Y3xBzv7mnb96Fa3D43yWY+hBF+Ng38QufVmz0gqZY7lgjF0zO4DKtpERrkWVlsp9OHWwqqCkq0kzAjMVzEku0M654pDnNwMpjPysdOpd3KVPFp4Rficikm3aSCT58L9hnoaiSC2VWLZbaAFQHC+UwuthyEL4z5c2OaLk7MXy8pPU+O2hW+2GRvvO1+Q/C5dV1kf9oTSKRkZiRqCLOt+I045idb64tG7W1ehncgZxJEOFhrE5Gnb+GPl1x0eWlR/HRG/WVW+sYU1u6VNIc3RCNxe0kRMbi/GxS1/Ibg8wcPkcTbkYgxZGaABt3/jt0/2q3YkrQTG/2u+uq0DeSw/B8eAvx+jGhd5JD71QLntuLc8KdoRNBMImlWUPnscuWRAoze6W6puDa6heWmuIrnLx4/8ANxw8mMIYcFaD6rlszP4jjSdnK+jvpX2TQbyycMqeXrf7+X0YWbybWZ4VBIsZYuA/S7792NT8wRw7L/7+TAu1WPRoDpeROGttSb9g4DBmJixNnYQ3qPqo4PE8qXKia55ILm/VbN39oSR9KqEAGTXqg69GgB17rYdLtubQEi5/RA/rn6MV7YlV15wRxZGvrp7koI7Pe3w101PHy8PN/WuLs/HjOS8uaLs2ruMZuTFnSsbI4a7AlGybSmIsW8pAA+rXHAd+NoNLXVDMbnpCPk2W37uO11df0cd7i5sq3IAZnYKov5Tr3YrO2/ARPLNJItVFeR2chkcWLEsQLE8L4jBC1urWgIzgck8rnySOJFVqb1XGWOM8dI2p4EJoImkeohIWwFlk1LMFAudFF21J4YuW6fgaoogHnf2VJobXywjyJxb9r0YtkkazddM0FcO2bseaofLBFJK3Yis3ptwx2bdfZE8dHBF0EjyXZnS8YMaw5o0VhI6ixlklYWPvT5ulTqKencwxAZEZlRE0YgEgBUGuvYCcJNmbapqdGd5goIVFz9WR1S93ZNCpeWSR9QPwmKDPzNJpUzYzZRyO2Nqu7Up5VhfpKaaJQpzEpHKtgbnMsMjEggZTw0biMPtgbwSpM69CkskjhGKOFKyImaResCCodpLa31wJtrfRplCU0LteSLryKVi0lQ6kkEre1yubngfdamMdTGzkF3ls1hYXtIhJ7WLZmJsNWtwUYeF5rbqsgRQYRDYH+84AjR3020VvO/MYd45IaiJkIDXjEgF1DD8Az8mHLnjI7701uMvEDWnqxckgAC8WpJIGEW1R981J5l1/dijUYF6PWPsaaG4P+Kh0+jFva+1SFl4m9uX2AaKsBMtvbW6adFVJAsKFz0iPHmaTqIVDgNYKst7geMMaUBNu3Thx/r/fBm1ATUygcRkW1uIyK3Ad7Yc7J2Nls7jrchyXy9+IPbzupC5ONJlZjmt2FC+7RMNnU5SNVOpA18vPAG+f4vrPi0/qXw5Awm3z/F9Z8Wn9S+CAKFBdQxoaA0dFp3Ygz7MpV7aaD1SYUVm2IYXKSTRqw0ILAEeUXw93N/F1H8Wg9SmNO8250FavXULIPFkA6w7j+UvccMWgnVBZuJ2/tN3Cp21N6aZmjCTIWzhbC+ufq2va3jFT2aDDClqDYg2BB4aaeX+u3FbrPA/Va5HibsOdlty4FT5fNi5Ue7cwsxVQWUZhmHVJsSB3A3xp40kbWFpK57IwZqBDTao1VtCON4486dJGzwZLgOU0aNgOJIyp1rc3ww2fDIgDwSGIyZmK2vGeuI0ZV0ylujmJsea6HSy7ffwb1ktfDPTxmx6MNIDH7mVkAzlSQTZCDYA+KcXKXd2UTSFYvcxlRBmW+WNFVSoJ7j6cJhieOydVAk6+PRHMhmx4u2ivmI2rUa2dEiXwoinmMFUQrixzWOR1YCxDgdX9oefFgptqUs8i1AmylbGweMo+UOFYkAkkCRhdSL3F72GOa+Frd2VjG601QzRq2d1jYxhTewZgPGza6cAThduLuiktPVSFxeVY6cHIc0LuxeQ2fi6pGNVPCTGTPjNY8iN2nqtzHzC6Bsk7a7+my7JtLfSjgF5KiNfOOXIdvkxz/eTw7RKCtLG7nk7WVfKLi/0YrW0PBnJIyqkkYMaKhJVlz5WcZtL8gCfKMZQ+CE6CSoGmvUTiD3scD9kwe8VCXi+NHXtfIk9/ck+09+KmKrZs0bgqpAKm2V1WSw1vc3AJJJ6o7LYLp/Cu4PWp1blo7Dz6g4tdPuZSZ8sqdI0ahBmvchMtrhSB4sia27ezDU7rUjLl6CIqALdRRz9OLDyN0A0WDnZ2HLJcsZcTWt1pWnVV/d3fn2W2RaWRRfVxZkUfpk2sO22uH22coiB1uHjt5b2sbcrn68MoNnpGgWMBFHBQAB/oL4XbZgvEP10vw/LF/wDTE8cjtmV3j6rLxnMOdEYm8o5m9b6hUbb29c1NMyRIpDhWLMrtY2yi1iOS4RTb6bQk6qySKOyNAvk8VbnHV9ieNNoPGj4WuLxLw9GG9PSHNYXbsA42vfS2uCc14GQ/TqtvimbFHnSNEIcb3P8ABXKtzt56mileaooXrOlsC8qyGRbX0jZgQAb6i2thrpi0jwtRqbRUe0If0VkDIvIBUmR0UdygDHQk2KsYzTOI7jQDxvpuMC/2hGpvDFf9OXMxv3KDYYG7YgJ/6m+IDtWtb4Wb9ADXnSoldvTtiqUrSUkyoQb9MlK7MLcMrRKPoOF28G6O1lqLUkM6RoiKWjZUWSQIOkkAzCwLlrACwAFsdGm2lM3GQ27Fsqi3cuBWjYgsMxvbiSfPriLpQ7cKr/yAjZpPy+6om7m6+1/ZK+zkqWgKygh3Lpm6FymZFY3Ga3EcbDjhbutu7tJIZ8lNOkpVGiZorFm6WMOCZBr1DfX8k2x1Smdl0WRl1uQGIAuByvbDHZ+2p+kCXMgOgBA1145gL8O/CbI3alY3jcc1MkYddO/7LmVHsnb9irwAggi7hOqeTXj1uCARcHhi+UFBKaiJ+ikCmozklToHzya6aAF7ebFj3gq5lZRHcC3EAG510JtoOGDdjzyOt5Ba3A2sW7bjEhRPKpsZC6cQhpBaQ7RtCwkU+w5pJ5mC2DSaFiACAqqCBx5dmC03UY5CzgZXRyANDlYNblxIGuLKBj3EhGLtGjh0PamY2STe/wC/NA0ezFR5H4tIxYkgXAsAFHcAMG49xMWI8ADZTCbfP8X1nxaf1L4c4T75/i+s+LT+pfCTrn273hro4aSniaOpLRwxISEisSsaqbXlGlx2YYfd4ofzVV8iH+biYmGU6Xn3d6H81VfIh/m49+7vQ/mqr5EP83ExMJKl593ah/NVXyIf5uJ93ah/NVXyIf5uPMTDpqU+7rQ/mqr5EP8ANxol8M2zGN2ppzrm1ig8a2W5911NtL48xMMkWg6FYfdf2Xe/sWe/b0UHd/8AL3D0Y3p4bdnDQQVA/wAuD+biYmGodyiImDUALCXwz7NYnNTTm4sbxQajs/C8MCS+FTZbf3FWv6qxD/8AXExMItB3CrkxopPfaD8QsE8KOzALdFW2/Vg/mY2J4Vdkj/xahrEHrJE1iOB60uJiYYNA1AUGYcEZBawA/Bbo/C9spSSKWYFrXIip9bCwv7r2aYIi8N2z10WCpA7o4f5uJiYkdTZRHZt5uate9L9peFnZ8zZglUraA+5wkG3+bgH7pFHe59k/NRfztMTExW6NpKEk4ZjSu53N1+JW1fCZs/mtWfJHCB67EHhOobWHsvzxQ8Pnse4mG7Jvcof0vE/w+Z+6zg8J2zRxjrG/YhF/RLfDSDw27OTxYKlfJHD/ADcTExNrGjYIiLEhhP8A62gLb93eh/NVXyIf5uJ93eh/NVXyIf5uJiYkiKXv3eaH81VfIh/m4n3eKH81VfIh/m4mJhJUp93mh/NVXyIf5uJ93mh/NVXyIf5uJiYSVKfd5ofzVV8iH+bhfvF4bKOakqIljqQ0kMqAlIrAvGyi9pTpc9mJiYSVL//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AutoShape 10" descr="data:image/jpeg;base64,/9j/4AAQSkZJRgABAQAAAQABAAD/2wCEAAkGBhQSERUUExQVFBUVGBgXGRgXGRQZFhQaGBcYFxgYFRgXHiYeGBokGRcYHy8gIycpLCwsGB4xNTAqNSYrLSkBCQoKDgwOGg8PGiwkHyUyLCwsLSwsLiwsLy0sLCosLC0pLzQsLCwsLDQsNCwsLCosLywsLCwpLCwsLCwsLCwvLP/AABEIALYA8AMBIgACEQEDEQH/xAAcAAACAgMBAQAAAAAAAAAAAAAEBQAGAgMHAQj/xABQEAACAQIDBAQGCw0HBAMBAAABAgMEEQASIQUGMUETIlFhBzJxgZGzFBYjQlR0kpOhsdIXJDM1UlNicoKistPwFUNzg8HR4SU0RPFjZMPC/8QAGwEAAQUBAQAAAAAAAAAAAAAABAABAgMFBgf/xAA1EQABBAECAwUIAQQCAwAAAAABAAIDEQQhMQUSQRNRYYGRIjJxobHR4fDxFUJSwRTSFiM0/9oADAMBAAIRAxEAPwDoO6W6dG9DSs1JTMzU8JJMMJJJiUkklbk3w29plD8DpfmIfs4m5n4vo/i0HqUw5vhJJN7TKH4HS/MQ/ZxPaZQ/A6X5iH7OGrTAYwNYOw4HflQsNOcE4aSlvtNofgdL8xD9nE9ptD8DpfmIfs4NNWeWM4XY8eGKI8+KR/Iyz5JywgJf7TaH4HS/MQ/ZxPabQ/A6X5iH7OGMtVbhr9WBzUE88Qm4lDGeXc+CcRkob2m0PwOl+Yh+zjz2n0HwOl+Yg+zjez9+PL4CdxnuZ8/wp9l4rT7T6D4HS/MQfZx77TaH4HS/MQ/Zxtvjak5HO/lxOPi7Sac2kxi7kvO61B8DpT/kQfZx57WKD4FTfMQfZwfmB4382IFXtPowMeIzk+yW16fVS5AgW3WoLA+w6U3/APgg+zjam51CR/2dL8xD9nBxmAFhyxqMxPM4KPEhGfaPNoNBsD11UeS0P7TaH4HS/MQ/ZxPabQ/A6X5iH7ON6yntOPTUHtOHHGI6sg/JLsih/abQ/A6X5iH7OJ7TaH4HS/MQ/ZwUtYR342ezu7BDOJ47hqa8k3ZuQPtNofgdL8xD9nE9ptD8DpfmIfs4LNcewYy9nHswv6pjf5fIpdm5Be02h+B0vzEP2cT2m0PwOl+Yh+zgx6s92MDUN24rfxWFpoWfJIRlDe02h+B0vzEP2cT2m0PwOl+Yh+zgr2SRzx6Kw9gxIcVgO9jyS7NyE9ptD8DpfmIfs4ntNofgdL8xD9nBwrDzGCI5QeGCocuKY006qJaRulPtMofgdL8xD9nCne3dOjShqmWkplZaeYgiGEEERMQQQtwQRxxb74Tb5/i+s+LT+pfBSipub+LqP4tB6pMNCDfuwo3Rkts6j+LQepTDFmOAMrIY3TXTu0UgFnKi8ScasqflHGDnGnGBNltLrEY+f3Cua3xRHSIOAvjyWov3DGgYmKTlvLeUUAegFflT5Buvb4X7V2/BTAGeRYweF7lj+qq3YjvA0wVVVKxqWa9h2C5JOgAA1JJsAO/HAd5N40O0pTU9MFEhDAAdIqoerHlLAC+o42F763xLExDkvq9ApWBurNt3wpzs56ErDEL5TYGQgc2LXC3GtgL66k4E2X4RanPlWqRzyWQxMG14A2Fj+0PLhj4NPB/R7QpHqKmmYAzyGICSVR0dwQosesFYst7a2xcKjwM7LZbexiulrq8gby8eOOjbgwtby0PRVGTwSPZ/hQlRgK2mMYJt0kea19OMbEnnyYnQ6aEYv1HWpKiyRsGRxcMNQRjgu+WxqrYUyrFMZKWYNkDgEWF8yMvAMOkNmFr5idNQOybm0TRUMCMLNkzEfk5yXt5s1sY3E8WOEBzOvRTa4O2Tu+PRjHHoxiqVLInGJx5j0nCJtKlAce48OPGOEPFJS+PRjHEthwaUlMZXxgBj3CBSpZ5seFsYnEGESmpaqqsSNS8jKirqWYgKPKTp/wCxjn+2fDfSxG0MclR+lcRof1SwLH0YV+FbfUQVSQFWZY1STIDlDsxY5s1j4oVQNNC7EagHHN6LZ9VtKTLS0ygX/ukKxx5uOaRibA6nrMedsb2Dw1j2CWXr9FS59Ggu57t+FSkqzlJMElwoWW1mJIFkdbq2pAtodRi5I9uePkqqo5KeaSnk1ZJDGyi5BYEroRa4PLy4+jfBttZqjZsDyNmcBo2Y8WyNlue02trivOwxj1JGf3wSa/m0Ku0E18LN8/xfWfFp/VPgyj4+bAe+f4vrPi0/qXxtYMrpYQ526peKcht0j94Unxan9SmDdobQjhQySuqIvFmIAH/PdxwDul/2FJ8Wg9SmKh4VtsRRGDpekMa9LmEYsc5EeQBmGS+UyX1uATjM5DNOW+JU9haUbw+Gh1cilhjKDg8uclxyIRCuUHlck25DDbcXwqxVzdDKohnPii5KS9oQmxDC3im/cTwwipPBqs2z6OZamSCsdOktZpEkzm92jALIlmW7eKAdRrigb17KrNmzR9NFFHIhDxzRKAJMpuGuOqTe17qDoO3U1/DYnMoCj0KQeV9MYgwBsSvM9NDKRYyxRyEdhdAx81ybYPxyJ0OvRFJdtuNiqlcxCuGIW+ewBF0trcEg2Gtr21tiqbJ8HEFVVJWVDrUjoujZGVgDKptdrnrBV6uutxrwxezhJsveCFa6SlDXZrSi18qubK8ZbhmuA1v0rcbA7XCpnBxj8/oqngJxtChhEao0BkRdFiRQUAA5pcLYDgDprwwVEiiFQpMS2ULoAVvaws9wDraxvjOKsVlZl62UsCANcyEgrbtuPqxWpqimlNSZ06VLxqitG2e5iy5Y1cBhLfNwsQCDcDXHSXQ1Q6rXhH3aqNozU1IrBo4SXnm6q5S9gi5Rxk6ME6ADrA6DTF9poAiqi+KoCjyKLD6AMadn07KCz/hJCXe3AMQBlB7FACg9i354JOOQz8szv8Bt90UxtBe49xiBiA4zrrdSWRGJbEOMScSNApLyWUKCWNgASSeAAFyfQMaIaWaUXLCBT4q5Q0tuRct1FPHqhSR+VfQAVkiVEzUueyiMmUKbM+fqiMEajS7NbWxj5NjKKJHOVK13IvosyM2nG9te7Xuxu8Ow2FvPML7gqn3sEVUU1RF1syzoOKhCkoAvqlmKuR+RZSeRvod8EoZQykFSAQRzB1B8+F1PNMs2VHaZVNpC4RQmhPVdQMz8LqQ3HUrzI6Loagov4OVXlA5I6sgkAHIN0itbtz9tsWcQ4fGI+2iFVv8ABRY883K5HYxAx7iY54olYg4yGMcTEAUlRv7Jpq3aNU7QwzSRNHTqZ2IiS0QawQC8js7P5kOumt1OzlBSKJmgQIWRYVCpoy3JOUpazrZTxu5sbac6qo5Nn7TnHufR7RKvE7nKIpkIVgGIORykrhW7WXsIx0rZdelhF7krrdejifpOjVOqAxAGUgC1jz0BOO5xS0wsLdqCDduub75eDiKavmnljfJJEoDxkKkThXzzTa3Ngi6cDfU3tjDwD7Wz0UsJteGW/wCzKLj95W9GFHh53jkLwRROyxFZQ5ViBKbqGU28ZVtbsuWHvcVHwZ7dair4bk9HUZEccirnKreVX5+XvxVmQmXHcBvuPJOCA5fTlEdfNgPfP8X1nxaf1L4JpD1sAb4VANBWD/60/qXwPw6drYQ1xrWglILcsN0x94Unxan9SmFe8270VQkkNR0nQzNHZkK2ifPclrjqknKubXQgaG5LTdP/ALCj+LU/qUwVtWoRIznGYMCuUC5a4Nx5LXJPAAE8sV9oY53FveUtwihSBQojypbINF94l7IOwWOnZc244r28KieGrhlWNlCOCCt2ZXQ+xyt/fCTML6dYaWxiu2ZYol6V8nR2DyZDKFY2XLPGrB75iLSIbNodLkY3QIJbFYxHHmzuejMTVMi8GMZ6wQNZusSSQOWp0552wRl7iotFmkfTwKiKigBVAVQOACiwA7gAPRjJ3tqbADUk8Lc8enFX245qZmg/uI7dLw90cgHIf0VBFxpcnXxbHhrBsnYK+WQRN5ipX7wtOejpj1Nc0w993QnkLe/7urfxggVooJJVVBI0YzsgJXJF0KFpWYdZUSQq5bxiV0ucWeKIKAFFgPL9P/OFO2YAXFriyEvbg6NLBGY37VYsDbmIiOF8W4OSTkCgQNflrr6Usbt3SSW5E7t1ssrtd4ekW9puhOeePROkusoRyGBW5Bt1NDmBNkhoAGzszSSWIDuQSoPEIAAqA88oGK5WSLCYitkKOgVQLAqzpG6i3vcrjQfkjsxbbYufnTZDBZ029Pr91pYrxIy+ql8TEJx5fAhKMXtserjy2JiO2qS9x4BiY0Vufo36O2fK2S/DNbq38+HGppJIdhUczNK/jRZpuiDs4BdnkUkAMRkIJGbKDqQAeOCqPYUqBA0qkRspHUucqcOjJe8ZK9Qglxl5A64EpWIgTOKz2MI0I0pgTGFUgO8REhUJa+WxIBvfnlTvVeyGhjZmiVTld48oQOkTxmV268hUPJ1QASUXMRcnHeCJ7GgX4IUPaStO1KqT2RItOQSTGXCSKrqxIQs4AZkATUkgXyprxGGOx6tpjGza9HAgvoMzShZG0H6KxHuzkcsKd+aqkpKeEzAtGjONDaWQvG5K5hYnO9i/AcCeAtT9xfCaQsonico0rsrqQzKG1yMDYuFFgG/2wJxFsgxy1uuythYZXew3v2XXc2PMJ9l7101Q+SKUM9r5CHRiO0BwCe+18OA2OOe0g0/REEEaFZAYlsYhsZ4YAFRXKfDvKrLTRs+RbTS+KWzFVRUVSOBJYjjaxueV8PA5vBXbQZ4Z5WamhjGZhZXdiQqK8oGduqG53supx0DeTZEVWqwPFHM7HMucX6IXs0p5gDhbgxIHDDHY+5sNLEIYGmijFzlWQjU8ST4xJ7zjsOGHmxwKrfzQj9HKgeHHc8y01M0CgvE5jWJAMzo4UARoNWylBoORJ7ccmoqeeSopKOSMxyxyqi5lKyqrurWYHiFN2BtzPHH1DNSRUyvKqZnta7Es7liAEztcgM5Xu1vhTtfYdpIauRs80TBb2UIqSkIyotr6MQQWJIsddSMHyEtjJb0CruzqntLx8xwn3pP3jV/Fqj1L4bwGzD0YWb1QWoaw9lNUef3J8czjMc/suUbO1+RRDjVr3dE/eFJ8Xg9SmCaemExd21WzRKOQXxXbysQRc8lA5m6nY9QU2VTkHKfY0AzEXCXijBdu5QcxvpprbDl62OGKPIC6kqiBAXJFuWW97KCb+njfGlAzmkc495VTtFW94TUMYCYYrgrfORwzKkhfRrxkyBRGNevmvplw12NI3RLHIbyxAI/HrEAAPrqQ46wPeRqRhi2z1lEbTIC6WPOytoSBY6gMo43HVBwo2vVlayNV8dlSwto6FpTLmblkCKy87kjgxw2dH2sddRqkw0UTtOvEELynUICbc2PBVF+BLWHnxTd2qly7Am/VzueZd3N28hytYchpywz3yqSzxwA2AUzPoTcLcIDa5tcO2gJ9zHbgHYAUmRkIdRkjDKQQ2RczEEaHryOMcvIOWIjzQOfLbuUdPqnIvfAdZmEEsqrnLTxRqosMwiuwW501kZ9e/uwWH59n9HGLH/p9GdfdHikP+YGlI/etiXDWipJD0H1B+yGxx7zvBVuuqpZKmGOSNFQ58wbXMjBUIsSOLNYE9h7sWvYe0rH2PITmUHo2Jv0qDvPF18Vr6mwbmcVHeBH6d5LHo0jiQt+QzNMwv2A9UX5HLprh5GqzwqSSDcMGXRkddMynkfrBtqNMKR4aGmqaR06db3P8eSlDOYXg1oVa1OMjiuwbydGhSe3TKQq3si1FyAjKx6oJv1lGq2JAtbDToKk654EH6ksn0l4/qxZFiyPFiq71utka4WEeuJbAQpKnnND5oHH11BxGo6i2k6X74Lj0CUH6cEDBkron5kZgHbdUUp5XU5SqHrWuE5ZyOxQcx7gcZbOndg6SBc8bZSVvlYFVZWAJJW6sOrc2N9TxxnXUglieMmwdWUkcgwIuO/Awb2clPGgOqc6hMKagRIxGo6guLE5ri+t78dSfTiv7a2rHAqi5WClj6Rz1ybIAkSqSOvfrA6nVCDqcbV260Zy1PVcGyMqtlnFr3jC3OfU+56nQkXGuObeEPfqoAmo+iSBSoztcszhwr9HawVWOaxtm527cd02eKgQ4a7IJkL5HcoCQ70bf/tV0dk6OGLOI0zXZs2XMzn9lRYdh1OBk6ugsANAOQ9GB6QplAj1A7jpoTrfh5eGM56oKQG0BvYnQcrAngOfoxjTvfK/Vd/hwQ40Q5K8T+UFtKnkD9LGWuLEZSQ6Ec1IN+d8XLdHwxuhEdcCy3t0wHXX/ABEA63lGvccVynqVZbqf6B1wq23Si2ccbi/ff6iNMRDWTDspW/A9UHnYTZGmZp8V9J0VckyLJE6vG3BlIKnyEYIxw3wObzNFVexmPuc40H5Mqi4I8qgj5J5Y7TXVixRl2uQOAHFiSAqr2sSQAO04xMnFdBL2Y1vZc4RRW3duRCkkuYFjLIrtcWHRMyKt+QVRw7S3acPA2Knu3s0wN0Lkus0fSFSQyxsmSOSNSRcxkOmUG/itfiBhtR7DETKY3ey3BViWBDAXGvA5lDX1N835Rx2sLQ1gaOgWa407VbNuEkRKNc00d/IpznzdXGveVvcbXsS8QHf7sh+oHGO2aRJpIY3Fxd5CLsPFXLxUgjrSLgCo2PFHPCFjXqrK1yMx0yLxYk8XGK8iTs43O8FJg5immBN8AfYNWeXsWf1L4KUY074D/p1X8Wn9S+MXhbS8npVH0tXSGko2eP8Ao8ffQp6TTKBhudmotUGVcpyMxAJCli2XNlHVzWLC9r9bCrZX4qg+K0/qo8P5R98R/wCHJ/HDb6zg+HXtPifqq3dETbFc3hOSohksOrbzKZFifz+7j6cWQjCDeaAtlCi7vHPGvcxjEq/vwpibm2eXvsfJJJtvwlKuGU3ySL0JIGgYF2jBPLN0jgcrqB74YXbqOTAX4GR5H7us5I/dy64tc1PHVQ5WAeOVQbdqsMwNxw0NwcUDYW1FpgtLP1HQBTe1sygA5T78aXGUk66gcMcdIxz4zyg3pfwF/vogc+LlPOOu/orFtViIZLccjBf1ipC/vEYc7ywBIIVXQJNCo7gLqPowjqKiKVCpdSGBB1t9N9DwPbpjVXby3WOOodLRsXMpaMCawtHZFOYPdiWAW3U08awuwHtbFIx2+vnpWiogeAxwTHYtOspq0dQysyKQeDKYEFiO8lvScV+o2XUUTEhXeAG4kUljbl00YFwQOLi45m2uLHu0jEyzWISXo+jvoWVU8e3FQ1zYHW3G3APMV3yjlcOgv0+q1G4zZYWteKIVKp9uJKnXUFCLaWdG/wBxpjfsiqySlaaRUjWOWaSOQSdGojKDqaXiPXubXFh4pOuDtvbqxyXkjTLLmDP0bNEZlv1lYqbZiL2YjiBrhJQ0U0WeOnhdy7FZPZTx58sTxl40kQ2CkOLDIb3N+GNDh0DGvMnPTRdj7+fVDMxJIn2DorDWbWnQxAlI5JvFhEZkYaXIeUyxqp1A4cb2zcm+yhLk93ILlidMvVX3oOXQm3Z3eXFN3iqHIZS8sOexs4jEmZTmXLIqkThSLrlZmXmjCxG7ZO+VTOsJVKe0pcB7y2PRyRxkqoFrHpCwszDqkZjxxuyBnIHMqvxaOB71v23tp4ZJhGQHdyRdQwCw08ZYAFlBJJVQCRq3fpq3R28auF6mDpnCSZGSRlJmFlYOgFlhfKwIUWGljyIC3+2BN7GknSQNIsdR0vVyqySKmYKmYiy9Els2bt1IuKL4MKpohUyrA8xjMJVVkyhWYyqBlv1mawC6HW2B4I4Joy7QknX/AErgNLK6lW75dBD7ImgkjgzFc4aNmBz5BnjU3W7C3E2xyPeLeWGor55YmPRSCMgsCNUUKRY/1pjqVaEn2NP0hVVaKoa+YFRZ3dOtoCM4XXvxwbY7DpOGlmvpfs5f1wxa7AigBc0HUfZG8PcRMHA/p0Ten2gixgBgdSvV198QOHdY4JlbQgi/cdb3PA344CiqYrsVKW0I1XTqi4HMcCcESRFhocoPZa57deXowM9ovu+K6uB5LKsGtNPDTvSaSqMMp6MLYjVRfL/7tzGCPZCzhUsQc2ZgewDkRx1tjf8A2UqoQDbQ3PEkWOg7MLdixO0pKozBQcxVWbIDpdso0F+ZwWOWQEt3Cy5C+B4ZIfZcdR0Guv7oEfujs6Zq5BEWBicMSquxUK3EZUaxI4Ei2uO608DxL7Iam6c2OoeSSoS2miyi1u3JY2PinHKd391q72SZIKZmRuLSgRxnS+jSLxuOIVuOOrbv1dRErRClRWRrNacFbsoe4vGpIIYcBYa4IcY2sEkgrxXPZAqVzWnRF7C2uHqGkllgULCpVUcMFEsjZi0hIDn3BeAAFud74dtvJSg29kQX7OkjJ8wBucLKGpmkUSLRQ9a9j0iAmxK3vk4G1x3YPFXVD/xh5plt9K4vjsNAOqBeLKlJU9NUF1D5Y4wqsUdQzSPmfLnALACKLUC3WOvG2NYfvqPsEUv8dPb6j6Memtqfgw+eTX93AVBLI80rSqqMmWMIGz2FjJmLZQOsHXQXtlGA+IOqAqUdWnFOl2GBt8vxfWfFp/VPgyj8bzH/AEwHvn+L6z4tP6l8VcLaBDY6lKT3lX4p8mxFbmtDGR5fY6W+m2LPVaTxHkVlXzkxuPojbFe2bCG2XTIdQ1PSKe8MsIP14bPMfY9NK3FTEWtyzqEb6X/15YnjCxIPEpn9E2wr26vUR/zc0T/vhD9DH0YaXwo29MWV4UAMjwTOg5s0fRhdezNInpGLP7gmQ+xtIzH+ad4j5FY5f3CuOI7w1JFVUDMfdJZwV0KuwkAUkMCNFvrbgO3HZqja8Uc5Yv1amOOaMAFncjqNlRQWPUMJ0B992HFC2puQJ6p5pJBTo8jMqGzTPmFj1QSo1LWHWPdyxfwaCKPLm7dtsI0sWL5gfhdWmyGOljHL+7qte1rqAllFwL3SLie7LoNBx1xlsShdy8YWodQWF4Ayo1j4pZAFsb8Se3HRtn7BpVIbopJWHBpka48iyBVXyKo5YcRVakhesp4KHRlBsDojMMrG3IEnTG+XYoPsQs8wCqWYY/vd6JRu7tGeKlSM0rDorpeSSNAFViE4FiRkKjvtpgs7aqX/AAaR6GxypUSW7QQqqQb8mscMpYAylWFwdCNe3y+T/jAU9Z0Z6NXneS1xGsr6DkWN7IumnbY2BsbYj+E4xcX8tk2dytDUCgtcdRVHx3aNQQMy05UdY2FxNduPYD5sZDYUgfN7KmvmZtEpuLKqnjEeSjGSbGqZHDM6x24E5pnX9TpSQD/l+fDSLdpQCZZp37c0hjX5EWVcWNxMaMe4NfBRLq3QEuzJGGVp52U6EFabKfKBCL4Hk3fBZGM04MV8ljEAtypNlEYHFRywfPsekI6kGbtdndUH7Ra5818BpRRBrRtMxHvYJJ0jH6xLEt5cXMxIf7YwPIfvqpC3dEtr6SepWWFJ5GRlZHzNRAgEEHQxBgT3ngQeeE2ytwGog6rUdGs4VXztTvmy5iuVVs1wWNspvrpe2Lb7VpZSCZHjA5MVnYfPK+N1RspqcXWaHh4rxqjt5Ggt6OjOI/8AFhHstA16AKB3q/RIa7dqoqacwyVj5JFAdTGLnXNYtnB463ygn33MYp8HgemicmOeN9CLOGU694BGOh0O21dgjK0Tk6Bh1XtqejcaMbC9tD3aE4Y8eH9f8YIdjRuFOCIje6Jwc3QhckbcCsRyfY8b8NY3jLc7+NlwBW7Inh8eCZR2lGKjvLpdfp5Y7WF/rtwDVbZjT31ybgG6KCRpZWdgG10OXMRbhgKThsJ6kLRj4tNHvR8vsuICcMeIPnGN3gx3nSgrC0mcpIhjOUgWa4KlsxUcQRxHjY6vXwx1C+600TnvWVyfI6Qn6Dip1/gsgnGaPPTM5IU5umhZgCSpDBZY2sCbHs4csVxYnZG2OtV5nEG5bQCKKtreE+AsgjjkkMjIi3aBbmTMF1zt+Sb9lsNqgzLDPIcqyyeIFJYIxURRC9hfrZSeWumOCy7v1FBWwLJH1umiKMtystpFICMOJuOHEdnDH0LV6vAn5Uyk94QNIb/JBxl8RfI6WOA6AnXyIWcWhoJu0/paYRxqiiyooUDsCgAfQMbDjINjFsbCBK8wklXLWP8ApxRm3aUeVWPlytGPMMO8Jqg3q2H5MKWP+JJLf1S+nAHEf/md5fUKUXvIyA9YYH3y/F9Z8Wn9U+N9KpzD040b5/i+s+LT+qfAvCL7Jx8f9BWy7pRs1suyqdvyaSB/kRRv/wDzhtQKssMkJNwDIhKlSbMcyleI0V1IwJut/wBhSfFqf1SYq1VQvFK/scIvujhhfJcMWIdSosJB0htprZb+KMF4Te0nkY34/wCihsmdsLWufsdPqrJR70qrsk7BAL9aVoI3UggZXUSG5IOYEADTgNMJ9qbcFTWRtSuSKdWDyxxSzC8tgY0CIVLZUDXJsOqbNzE2akzuWkiEQIsWDq2c9Ui1r6LmdLnXKkYsLHG7ZsxNJGuZwCl2sWHWNy+q63z5ud8GZLG44DzqdqVeJMMqV0baptG73RtCYYLhUmW+hZ4aoE24Au8YFhyANhyAwGKmEMbtTzXYnK8hjckkkBhqHsBYXsABa3Elcdjre6vIvesswPpDXxvzzxiyVMzKeKykToe49KM1vI4wMOJtqi39+a2DjuqtE/SQHhR0vZe6EDykR3Pk449SA3sRFGuYSZIUygsBoWY8eA4KvffCKl2gmZBNGtO50E9P1Y7nTLLG2gUk++zLe2o0OHtK7Esklg8ZsbeKwIurqDwDC+hJsQRc2vjQxp4ptlUY+U0RSLbFf2fvAaaR46iFlLSOwkjZbzgtcN1rMxC5VIDaZRodMPkwDtSsjAysokBIBVgCoJ1AJYWza3AW7G+gwa6uqTq6rY++0IOVWSAdsyyIzfqI4BY+fGUVb0pBDIRyeV0PnSMGw8+EzbDU6rFJFflGNop6ckYVufpwN7WQAzMrZFIzHo1VgGawb74phnseOVri58mIB0Y91MHNGyt7UkIs80we3N3Cr5lvgaXfGkjsiPGe7MiJ6SRhH7TYb3u2n6FMPqhBwWu60Q0Ek4/VmdOP+HlxLkB94k/IJ679Vvk3sjYHPWU8Y/IhdZJP3SThdUbzQpfooJHP5UwK+f3XItu8Xwb7XYeZmfueepcecM5HPG+n2ZClikUYsdDlBI77nXE26dP9fz5qQ0Cr4kqK9o8xCQo6yF1uV9zcMEjYqqte1iyXFr9YWINrHPCmnnkqD1Zo4+F1LqrqT7xrhnDDgdEsb6njjdNsUKpZ6mMDmWmqjb9ozi2KjKAqzIExXAtNTvD+Cltoq2dFeyroqhgUcgDhmY88C0BAZRHK0w62c3lkiFh1DHJLckk2BUMwAuerbrMxxxLR41CfR26xapqDoZVHekNj5s8jgedTgeWyFZJZHkYdVS2tiwtaOOMBcxGnVW59ODBw0xWqicPklJOaaIspH93DcZQnY8ofMW/JUrpbUbIlZAzmpOG2aC921tEOQjDIUdXXqiSYMpuD0YOWK4090ddCdOWNXTySOjyGRchJX3VgwJBXN7h0cYPWI4Nx4jA4gAIAFlF9BwHDh5e/XBKHv0FscvPmOmfz0LGxRwxwN9U22LtmSOeNGdnjlOSzksyMQSpRz1iCQQQxPG4taxurY59s6HNU0wv/AHuf5Mbt9X1jHQGxq4b3PjtyzMprWupq8wkie89QeNmRR+zGpt8pmw6OEGyGzK8lrdJLK3mzlAfOEB8hGBuKuqCu8qqH3k4pNAxwq3tqSaCsH/1qj1T4ZQN1WHdfCfeg/eNX8WqPVPgGGdzexYw6Hf1VxbdkrLdU/eNJ8Wp/UpgHbFOFnubWkTN+0hVGv3ENHbyN24YbrD7wo/i0Hqkx5vHD7msn5prn9QjK582jfs4NxZOxzdTpf1QOfD22M5o33HklkcgycDfz/VywlpJ8kkkF+fTJf30bk3Hflkz/ACl7cN4X61rcdO/Tl6MVveZCKiLKcrFHCSAnqMhFlYe+VhIVsePDsI6bKx+3YWddx8f3RctwnLONkhx2IN/Df5JhNJ5QR/6P+mM2bTX+ueFse8KD8MOhbhc6xk2ucsg0GmtmsbduCunV7FXU89GF7Xtjj5oJInFrwQfgvSIp45QHMIIWcyBgykAggg3tcgjKb/1zwPVbxSQR0s1le8b00pclevA11JYA2LKZW101xvmia4Gtv9deP/BxjswhpjC4uskqmzAgOJKZ45QL6EdUE/rHEsXJ7B5eRda0lOLAcou/d9egJ/VmjN/oxId7EzllirIm5mP2PIpvoWCuzKGI0zBQSO7FJ2NSqjvA8aMI2cE5RclCEbjxu18XTcvY1NKsySQIWSTMD77JIuYag3FmV182O24mIsOATOBc01sRsdjqs2LJjmPKWkH4/hHR75Amxmqk8tMh/ghfE9sFITeSoLsLEGUsApvxCFVVfMt+HYMHNuPTHxemT9Wea3oZiMan3Ej5T1A89Of4oSSe/GC3jWBvTh5D7ooNj8fkfsshvXSG33zAPK6j6zjcu8tIf/JgP+ZHr5NcDNuKttKmfziA/wAMa4V7w7qdBAZFnkLZkHWWE3DMAeC8bE4Ji4rhyvDGudZND2e/zUuVnefT8p++3qfnPD84n++NI3kpdfvmD5yP6dcId1t1klSQtLIGSQr1VpgLZVYeNETfrduHftHh5yVB/bQfwoBiORxbEx5HRvLrBo+yP+yRY1pqz6D7qVO3qF7Z56V7cMzwt/ETbzY0JtzZ6kkTUinllaEHzZdcEruLT8WNQ3f7IqB/AwGOP+FSqNPW9BTvLGiRpf3WVszNdrkuxOikDzYhj8Wx538jA70H3VZAH8flddbe2lGpmVv1Q7fwgk4Cq9+6dRoJX8kZQeczFB9ePnao2jI3GSRh3ux+s40Nrg7/AJLO4+v4Kjzi9vn+F3LanhLWQdDEEV5vc1vKGYGTqAhYwbEFubAYsW08vsqXKLLEscS9gCqWAA5WLkY+cNnV5hmjlUAmN1kAPAlGDAHuuMdv2XvC9SoqFp5rVBLhVaEgNmEbDM7roXBIvra/ZjJ4k8ytFDT9KlFK3ns6UmQFzwOC47AXNtNTciwGlyT2YFSGcAuYBEEBZmkliAUAXJ9zLk6AnDDd7d7pKlDOc5jRXaL+6RsmoI98c8gUF7/gHIAvpi42MZToRpuiZcpjdtU13N2SS3slhZcpWEG9yrEFpCDwzZVC9ign3+lrOPQLYxx0EbBG0NaseV5ebKG2nV9FDJJx6NGfy5VLW9IwDQ0/RxJHxyKqX7cqhbn0Yy3kltGiD+8liTyDOHY94sh9OM8+MXi7/darYKRFMvHst/X1YA3siA2dWc/vaf1L4ZUsd1PecAb4JbZ1X8Wn9S+L8CGmNcR03+P4SedaWndYf9Povi0HqUwxljDKVIuCCCO0EWI+nCrd9yuzKQjiKen4/wCEmN42g36PoP8AvhT473SlzfBCS5sUJ5H2q/CSLA8ULIxPPKSuYjtNg37WBNv0ucxqffsYweSs6MIyewCXIfMMGVqHpnN7CQBxbQArlR+PI3Q+UnGnaas1O9vGC5x+tGQ4HpTHUC5YAb1Irz/lcdzNhyw5u135FV6mqiQHC3OUSqttSV6wQ37ReMj9I4M/s6njqIsyxyRKQgLIpzwzoGiYm1yVPRjMOOU9+AKluhkkK3eytKg1sQ4ZgoI/TDAeUYd7J3WMwjWUtLCsZtIjBEkAlEsCAIxkHR9JMLXAIVNTwCz5Y3xBzv7mnb96Fa3D43yWY+hBF+Ng38QufVmz0gqZY7lgjF0zO4DKtpERrkWVlsp9OHWwqqCkq0kzAjMVzEku0M654pDnNwMpjPysdOpd3KVPFp4Rficikm3aSCT58L9hnoaiSC2VWLZbaAFQHC+UwuthyEL4z5c2OaLk7MXy8pPU+O2hW+2GRvvO1+Q/C5dV1kf9oTSKRkZiRqCLOt+I045idb64tG7W1ehncgZxJEOFhrE5Gnb+GPl1x0eWlR/HRG/WVW+sYU1u6VNIc3RCNxe0kRMbi/GxS1/Ibg8wcPkcTbkYgxZGaABt3/jt0/2q3YkrQTG/2u+uq0DeSw/B8eAvx+jGhd5JD71QLntuLc8KdoRNBMImlWUPnscuWRAoze6W6puDa6heWmuIrnLx4/8ANxw8mMIYcFaD6rlszP4jjSdnK+jvpX2TQbyycMqeXrf7+X0YWbybWZ4VBIsZYuA/S7792NT8wRw7L/7+TAu1WPRoDpeROGttSb9g4DBmJixNnYQ3qPqo4PE8qXKia55ILm/VbN39oSR9KqEAGTXqg69GgB17rYdLtubQEi5/RA/rn6MV7YlV15wRxZGvrp7koI7Pe3w101PHy8PN/WuLs/HjOS8uaLs2ruMZuTFnSsbI4a7AlGybSmIsW8pAA+rXHAd+NoNLXVDMbnpCPk2W37uO11df0cd7i5sq3IAZnYKov5Tr3YrO2/ARPLNJItVFeR2chkcWLEsQLE8L4jBC1urWgIzgck8rnySOJFVqb1XGWOM8dI2p4EJoImkeohIWwFlk1LMFAudFF21J4YuW6fgaoogHnf2VJobXywjyJxb9r0YtkkazddM0FcO2bseaofLBFJK3Yis3ptwx2bdfZE8dHBF0EjyXZnS8YMaw5o0VhI6ixlklYWPvT5ulTqKencwxAZEZlRE0YgEgBUGuvYCcJNmbapqdGd5goIVFz9WR1S93ZNCpeWSR9QPwmKDPzNJpUzYzZRyO2Nqu7Up5VhfpKaaJQpzEpHKtgbnMsMjEggZTw0biMPtgbwSpM69CkskjhGKOFKyImaResCCodpLa31wJtrfRplCU0LteSLryKVi0lQ6kkEre1yubngfdamMdTGzkF3ls1hYXtIhJ7WLZmJsNWtwUYeF5rbqsgRQYRDYH+84AjR3020VvO/MYd45IaiJkIDXjEgF1DD8Az8mHLnjI7701uMvEDWnqxckgAC8WpJIGEW1R981J5l1/dijUYF6PWPsaaG4P+Kh0+jFva+1SFl4m9uX2AaKsBMtvbW6adFVJAsKFz0iPHmaTqIVDgNYKst7geMMaUBNu3Thx/r/fBm1ATUygcRkW1uIyK3Ad7Yc7J2Nls7jrchyXy9+IPbzupC5ONJlZjmt2FC+7RMNnU5SNVOpA18vPAG+f4vrPi0/qXw5Awm3z/F9Z8Wn9S+CAKFBdQxoaA0dFp3Ygz7MpV7aaD1SYUVm2IYXKSTRqw0ILAEeUXw93N/F1H8Wg9SmNO8250FavXULIPFkA6w7j+UvccMWgnVBZuJ2/tN3Cp21N6aZmjCTIWzhbC+ufq2va3jFT2aDDClqDYg2BB4aaeX+u3FbrPA/Va5HibsOdlty4FT5fNi5Ue7cwsxVQWUZhmHVJsSB3A3xp40kbWFpK57IwZqBDTao1VtCON4486dJGzwZLgOU0aNgOJIyp1rc3ww2fDIgDwSGIyZmK2vGeuI0ZV0ylujmJsea6HSy7ffwb1ktfDPTxmx6MNIDH7mVkAzlSQTZCDYA+KcXKXd2UTSFYvcxlRBmW+WNFVSoJ7j6cJhieOydVAk6+PRHMhmx4u2ivmI2rUa2dEiXwoinmMFUQrixzWOR1YCxDgdX9oefFgptqUs8i1AmylbGweMo+UOFYkAkkCRhdSL3F72GOa+Frd2VjG601QzRq2d1jYxhTewZgPGza6cAThduLuiktPVSFxeVY6cHIc0LuxeQ2fi6pGNVPCTGTPjNY8iN2nqtzHzC6Bsk7a7+my7JtLfSjgF5KiNfOOXIdvkxz/eTw7RKCtLG7nk7WVfKLi/0YrW0PBnJIyqkkYMaKhJVlz5WcZtL8gCfKMZQ+CE6CSoGmvUTiD3scD9kwe8VCXi+NHXtfIk9/ck+09+KmKrZs0bgqpAKm2V1WSw1vc3AJJJ6o7LYLp/Cu4PWp1blo7Dz6g4tdPuZSZ8sqdI0ahBmvchMtrhSB4sia27ezDU7rUjLl6CIqALdRRz9OLDyN0A0WDnZ2HLJcsZcTWt1pWnVV/d3fn2W2RaWRRfVxZkUfpk2sO22uH22coiB1uHjt5b2sbcrn68MoNnpGgWMBFHBQAB/oL4XbZgvEP10vw/LF/wDTE8cjtmV3j6rLxnMOdEYm8o5m9b6hUbb29c1NMyRIpDhWLMrtY2yi1iOS4RTb6bQk6qySKOyNAvk8VbnHV9ieNNoPGj4WuLxLw9GG9PSHNYXbsA42vfS2uCc14GQ/TqtvimbFHnSNEIcb3P8ABXKtzt56mileaooXrOlsC8qyGRbX0jZgQAb6i2thrpi0jwtRqbRUe0If0VkDIvIBUmR0UdygDHQk2KsYzTOI7jQDxvpuMC/2hGpvDFf9OXMxv3KDYYG7YgJ/6m+IDtWtb4Wb9ADXnSoldvTtiqUrSUkyoQb9MlK7MLcMrRKPoOF28G6O1lqLUkM6RoiKWjZUWSQIOkkAzCwLlrACwAFsdGm2lM3GQ27Fsqi3cuBWjYgsMxvbiSfPriLpQ7cKr/yAjZpPy+6om7m6+1/ZK+zkqWgKygh3Lpm6FymZFY3Ga3EcbDjhbutu7tJIZ8lNOkpVGiZorFm6WMOCZBr1DfX8k2x1Smdl0WRl1uQGIAuByvbDHZ+2p+kCXMgOgBA1145gL8O/CbI3alY3jcc1MkYddO/7LmVHsnb9irwAggi7hOqeTXj1uCARcHhi+UFBKaiJ+ikCmozklToHzya6aAF7ebFj3gq5lZRHcC3EAG510JtoOGDdjzyOt5Ba3A2sW7bjEhRPKpsZC6cQhpBaQ7RtCwkU+w5pJ5mC2DSaFiACAqqCBx5dmC03UY5CzgZXRyANDlYNblxIGuLKBj3EhGLtGjh0PamY2STe/wC/NA0ezFR5H4tIxYkgXAsAFHcAMG49xMWI8ADZTCbfP8X1nxaf1L4c4T75/i+s+LT+pfCTrn273hro4aSniaOpLRwxISEisSsaqbXlGlx2YYfd4ofzVV8iH+biYmGU6Xn3d6H81VfIh/m49+7vQ/mqr5EP83ExMJKl593ah/NVXyIf5uJ93ah/NVXyIf5uPMTDpqU+7rQ/mqr5EP8ANxol8M2zGN2ppzrm1ig8a2W5911NtL48xMMkWg6FYfdf2Xe/sWe/b0UHd/8AL3D0Y3p4bdnDQQVA/wAuD+biYmGodyiImDUALCXwz7NYnNTTm4sbxQajs/C8MCS+FTZbf3FWv6qxD/8AXExMItB3CrkxopPfaD8QsE8KOzALdFW2/Vg/mY2J4Vdkj/xahrEHrJE1iOB60uJiYYNA1AUGYcEZBawA/Bbo/C9spSSKWYFrXIip9bCwv7r2aYIi8N2z10WCpA7o4f5uJiYkdTZRHZt5uate9L9peFnZ8zZglUraA+5wkG3+bgH7pFHe59k/NRfztMTExW6NpKEk4ZjSu53N1+JW1fCZs/mtWfJHCB67EHhOobWHsvzxQ8Pnse4mG7Jvcof0vE/w+Z+6zg8J2zRxjrG/YhF/RLfDSDw27OTxYKlfJHD/ADcTExNrGjYIiLEhhP8A62gLb93eh/NVXyIf5uJ93eh/NVXyIf5uJiYkiKXv3eaH81VfIh/m4n3eKH81VfIh/m4mJhJUp93mh/NVXyIf5uJ93mh/NVXyIf5uJiYSVKfd5ofzVV8iH+bhfvF4bKOakqIljqQ0kMqAlIrAvGyi9pTpc9mJiYSVL//Z"/>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AutoShape 12" descr="data:image/jpeg;base64,/9j/4AAQSkZJRgABAQAAAQABAAD/2wCEAAkGBhQSERUUExQVFBUVGBgXGRgXGRQZFhQaGBcYFxgYFRgXHiYeGBokGRcYHy8gIycpLCwsGB4xNTAqNSYrLSkBCQoKDgwOGg8PGiwkHyUyLCwsLSwsLiwsLy0sLCosLC0pLzQsLCwsLDQsNCwsLCosLywsLCwpLCwsLCwsLCwvLP/AABEIALYA8AMBIgACEQEDEQH/xAAcAAACAgMBAQAAAAAAAAAAAAAEBQAGAgMHAQj/xABQEAACAQIDBAQGCw0HBAMBAAABAgMEEQASIQUGMUETIlFhBzJxgZGzFBYjQlR0kpOhsdIXJDM1UlNicoKistPwFUNzg8HR4SU0RPFjZMPC/8QAGwEAAQUBAQAAAAAAAAAAAAAABAABAgMFBgf/xAA1EQABBAECAwUIAQQCAwAAAAABAAIDEQQhMQUSQRNRYYGRIjJxobHR4fDxFUJSwRTSFiM0/9oADAMBAAIRAxEAPwDoO6W6dG9DSs1JTMzU8JJMMJJJiUkklbk3w29plD8DpfmIfs4m5n4vo/i0HqUw5vhJJN7TKH4HS/MQ/ZxPaZQ/A6X5iH7OGrTAYwNYOw4HflQsNOcE4aSlvtNofgdL8xD9nE9ptD8DpfmIfs4NNWeWM4XY8eGKI8+KR/Iyz5JywgJf7TaH4HS/MQ/ZxPabQ/A6X5iH7OGMtVbhr9WBzUE88Qm4lDGeXc+CcRkob2m0PwOl+Yh+zjz2n0HwOl+Yg+zjez9+PL4CdxnuZ8/wp9l4rT7T6D4HS/MQfZx77TaH4HS/MQ/Zxtvjak5HO/lxOPi7Sac2kxi7kvO61B8DpT/kQfZx57WKD4FTfMQfZwfmB4382IFXtPowMeIzk+yW16fVS5AgW3WoLA+w6U3/APgg+zjam51CR/2dL8xD9nBxmAFhyxqMxPM4KPEhGfaPNoNBsD11UeS0P7TaH4HS/MQ/ZxPabQ/A6X5iH7ON6yntOPTUHtOHHGI6sg/JLsih/abQ/A6X5iH7OJ7TaH4HS/MQ/ZwUtYR342ezu7BDOJ47hqa8k3ZuQPtNofgdL8xD9nE9ptD8DpfmIfs4LNcewYy9nHswv6pjf5fIpdm5Be02h+B0vzEP2cT2m0PwOl+Yh+zgx6s92MDUN24rfxWFpoWfJIRlDe02h+B0vzEP2cT2m0PwOl+Yh+zgr2SRzx6Kw9gxIcVgO9jyS7NyE9ptD8DpfmIfs4ntNofgdL8xD9nBwrDzGCI5QeGCocuKY006qJaRulPtMofgdL8xD9nCne3dOjShqmWkplZaeYgiGEEERMQQQtwQRxxb74Tb5/i+s+LT+pfBSipub+LqP4tB6pMNCDfuwo3Rkts6j+LQepTDFmOAMrIY3TXTu0UgFnKi8ScasqflHGDnGnGBNltLrEY+f3Cua3xRHSIOAvjyWov3DGgYmKTlvLeUUAegFflT5Buvb4X7V2/BTAGeRYweF7lj+qq3YjvA0wVVVKxqWa9h2C5JOgAA1JJsAO/HAd5N40O0pTU9MFEhDAAdIqoerHlLAC+o42F763xLExDkvq9ApWBurNt3wpzs56ErDEL5TYGQgc2LXC3GtgL66k4E2X4RanPlWqRzyWQxMG14A2Fj+0PLhj4NPB/R7QpHqKmmYAzyGICSVR0dwQosesFYst7a2xcKjwM7LZbexiulrq8gby8eOOjbgwtby0PRVGTwSPZ/hQlRgK2mMYJt0kea19OMbEnnyYnQ6aEYv1HWpKiyRsGRxcMNQRjgu+WxqrYUyrFMZKWYNkDgEWF8yMvAMOkNmFr5idNQOybm0TRUMCMLNkzEfk5yXt5s1sY3E8WOEBzOvRTa4O2Tu+PRjHHoxiqVLInGJx5j0nCJtKlAce48OPGOEPFJS+PRjHEthwaUlMZXxgBj3CBSpZ5seFsYnEGESmpaqqsSNS8jKirqWYgKPKTp/wCxjn+2fDfSxG0MclR+lcRof1SwLH0YV+FbfUQVSQFWZY1STIDlDsxY5s1j4oVQNNC7EagHHN6LZ9VtKTLS0ygX/ukKxx5uOaRibA6nrMedsb2Dw1j2CWXr9FS59Ggu57t+FSkqzlJMElwoWW1mJIFkdbq2pAtodRi5I9uePkqqo5KeaSnk1ZJDGyi5BYEroRa4PLy4+jfBttZqjZsDyNmcBo2Y8WyNlue02trivOwxj1JGf3wSa/m0Ku0E18LN8/xfWfFp/VPgyj4+bAe+f4vrPi0/qXxtYMrpYQ526peKcht0j94Unxan9SmDdobQjhQySuqIvFmIAH/PdxwDul/2FJ8Wg9SmKh4VtsRRGDpekMa9LmEYsc5EeQBmGS+UyX1uATjM5DNOW+JU9haUbw+Gh1cilhjKDg8uclxyIRCuUHlck25DDbcXwqxVzdDKohnPii5KS9oQmxDC3im/cTwwipPBqs2z6OZamSCsdOktZpEkzm92jALIlmW7eKAdRrigb17KrNmzR9NFFHIhDxzRKAJMpuGuOqTe17qDoO3U1/DYnMoCj0KQeV9MYgwBsSvM9NDKRYyxRyEdhdAx81ybYPxyJ0OvRFJdtuNiqlcxCuGIW+ewBF0trcEg2Gtr21tiqbJ8HEFVVJWVDrUjoujZGVgDKptdrnrBV6uutxrwxezhJsveCFa6SlDXZrSi18qubK8ZbhmuA1v0rcbA7XCpnBxj8/oqngJxtChhEao0BkRdFiRQUAA5pcLYDgDprwwVEiiFQpMS2ULoAVvaws9wDraxvjOKsVlZl62UsCANcyEgrbtuPqxWpqimlNSZ06VLxqitG2e5iy5Y1cBhLfNwsQCDcDXHSXQ1Q6rXhH3aqNozU1IrBo4SXnm6q5S9gi5Rxk6ME6ADrA6DTF9poAiqi+KoCjyKLD6AMadn07KCz/hJCXe3AMQBlB7FACg9i354JOOQz8szv8Bt90UxtBe49xiBiA4zrrdSWRGJbEOMScSNApLyWUKCWNgASSeAAFyfQMaIaWaUXLCBT4q5Q0tuRct1FPHqhSR+VfQAVkiVEzUueyiMmUKbM+fqiMEajS7NbWxj5NjKKJHOVK13IvosyM2nG9te7Xuxu8Ow2FvPML7gqn3sEVUU1RF1syzoOKhCkoAvqlmKuR+RZSeRvod8EoZQykFSAQRzB1B8+F1PNMs2VHaZVNpC4RQmhPVdQMz8LqQ3HUrzI6Loagov4OVXlA5I6sgkAHIN0itbtz9tsWcQ4fGI+2iFVv8ABRY883K5HYxAx7iY54olYg4yGMcTEAUlRv7Jpq3aNU7QwzSRNHTqZ2IiS0QawQC8js7P5kOumt1OzlBSKJmgQIWRYVCpoy3JOUpazrZTxu5sbac6qo5Nn7TnHufR7RKvE7nKIpkIVgGIORykrhW7WXsIx0rZdelhF7krrdejifpOjVOqAxAGUgC1jz0BOO5xS0wsLdqCDduub75eDiKavmnljfJJEoDxkKkThXzzTa3Ngi6cDfU3tjDwD7Wz0UsJteGW/wCzKLj95W9GFHh53jkLwRROyxFZQ5ViBKbqGU28ZVtbsuWHvcVHwZ7dair4bk9HUZEccirnKreVX5+XvxVmQmXHcBvuPJOCA5fTlEdfNgPfP8X1nxaf1L4JpD1sAb4VANBWD/60/qXwPw6drYQ1xrWglILcsN0x94Unxan9SmFe8270VQkkNR0nQzNHZkK2ifPclrjqknKubXQgaG5LTdP/ALCj+LU/qUwVtWoRIznGYMCuUC5a4Nx5LXJPAAE8sV9oY53FveUtwihSBQojypbINF94l7IOwWOnZc244r28KieGrhlWNlCOCCt2ZXQ+xyt/fCTML6dYaWxiu2ZYol6V8nR2DyZDKFY2XLPGrB75iLSIbNodLkY3QIJbFYxHHmzuejMTVMi8GMZ6wQNZusSSQOWp0552wRl7iotFmkfTwKiKigBVAVQOACiwA7gAPRjJ3tqbADUk8Lc8enFX245qZmg/uI7dLw90cgHIf0VBFxpcnXxbHhrBsnYK+WQRN5ipX7wtOejpj1Nc0w993QnkLe/7urfxggVooJJVVBI0YzsgJXJF0KFpWYdZUSQq5bxiV0ucWeKIKAFFgPL9P/OFO2YAXFriyEvbg6NLBGY37VYsDbmIiOF8W4OSTkCgQNflrr6Usbt3SSW5E7t1ssrtd4ekW9puhOeePROkusoRyGBW5Bt1NDmBNkhoAGzszSSWIDuQSoPEIAAqA88oGK5WSLCYitkKOgVQLAqzpG6i3vcrjQfkjsxbbYufnTZDBZ029Pr91pYrxIy+ql8TEJx5fAhKMXtserjy2JiO2qS9x4BiY0Vufo36O2fK2S/DNbq38+HGppJIdhUczNK/jRZpuiDs4BdnkUkAMRkIJGbKDqQAeOCqPYUqBA0qkRspHUucqcOjJe8ZK9Qglxl5A64EpWIgTOKz2MI0I0pgTGFUgO8REhUJa+WxIBvfnlTvVeyGhjZmiVTld48oQOkTxmV268hUPJ1QASUXMRcnHeCJ7GgX4IUPaStO1KqT2RItOQSTGXCSKrqxIQs4AZkATUkgXyprxGGOx6tpjGza9HAgvoMzShZG0H6KxHuzkcsKd+aqkpKeEzAtGjONDaWQvG5K5hYnO9i/AcCeAtT9xfCaQsonico0rsrqQzKG1yMDYuFFgG/2wJxFsgxy1uuythYZXew3v2XXc2PMJ9l7101Q+SKUM9r5CHRiO0BwCe+18OA2OOe0g0/REEEaFZAYlsYhsZ4YAFRXKfDvKrLTRs+RbTS+KWzFVRUVSOBJYjjaxueV8PA5vBXbQZ4Z5WamhjGZhZXdiQqK8oGduqG53supx0DeTZEVWqwPFHM7HMucX6IXs0p5gDhbgxIHDDHY+5sNLEIYGmijFzlWQjU8ST4xJ7zjsOGHmxwKrfzQj9HKgeHHc8y01M0CgvE5jWJAMzo4UARoNWylBoORJ7ccmoqeeSopKOSMxyxyqi5lKyqrurWYHiFN2BtzPHH1DNSRUyvKqZnta7Es7liAEztcgM5Xu1vhTtfYdpIauRs80TBb2UIqSkIyotr6MQQWJIsddSMHyEtjJb0CruzqntLx8xwn3pP3jV/Fqj1L4bwGzD0YWb1QWoaw9lNUef3J8czjMc/suUbO1+RRDjVr3dE/eFJ8Xg9SmCaemExd21WzRKOQXxXbysQRc8lA5m6nY9QU2VTkHKfY0AzEXCXijBdu5QcxvpprbDl62OGKPIC6kqiBAXJFuWW97KCb+njfGlAzmkc495VTtFW94TUMYCYYrgrfORwzKkhfRrxkyBRGNevmvplw12NI3RLHIbyxAI/HrEAAPrqQ46wPeRqRhi2z1lEbTIC6WPOytoSBY6gMo43HVBwo2vVlayNV8dlSwto6FpTLmblkCKy87kjgxw2dH2sddRqkw0UTtOvEELynUICbc2PBVF+BLWHnxTd2qly7Am/VzueZd3N28hytYchpywz3yqSzxwA2AUzPoTcLcIDa5tcO2gJ9zHbgHYAUmRkIdRkjDKQQ2RczEEaHryOMcvIOWIjzQOfLbuUdPqnIvfAdZmEEsqrnLTxRqosMwiuwW501kZ9e/uwWH59n9HGLH/p9GdfdHikP+YGlI/etiXDWipJD0H1B+yGxx7zvBVuuqpZKmGOSNFQ58wbXMjBUIsSOLNYE9h7sWvYe0rH2PITmUHo2Jv0qDvPF18Vr6mwbmcVHeBH6d5LHo0jiQt+QzNMwv2A9UX5HLprh5GqzwqSSDcMGXRkddMynkfrBtqNMKR4aGmqaR06db3P8eSlDOYXg1oVa1OMjiuwbydGhSe3TKQq3si1FyAjKx6oJv1lGq2JAtbDToKk654EH6ksn0l4/qxZFiyPFiq71utka4WEeuJbAQpKnnND5oHH11BxGo6i2k6X74Lj0CUH6cEDBkron5kZgHbdUUp5XU5SqHrWuE5ZyOxQcx7gcZbOndg6SBc8bZSVvlYFVZWAJJW6sOrc2N9TxxnXUglieMmwdWUkcgwIuO/Awb2clPGgOqc6hMKagRIxGo6guLE5ri+t78dSfTiv7a2rHAqi5WClj6Rz1ybIAkSqSOvfrA6nVCDqcbV260Zy1PVcGyMqtlnFr3jC3OfU+56nQkXGuObeEPfqoAmo+iSBSoztcszhwr9HawVWOaxtm527cd02eKgQ4a7IJkL5HcoCQ70bf/tV0dk6OGLOI0zXZs2XMzn9lRYdh1OBk6ugsANAOQ9GB6QplAj1A7jpoTrfh5eGM56oKQG0BvYnQcrAngOfoxjTvfK/Vd/hwQ40Q5K8T+UFtKnkD9LGWuLEZSQ6Ec1IN+d8XLdHwxuhEdcCy3t0wHXX/ABEA63lGvccVynqVZbqf6B1wq23Si2ccbi/ff6iNMRDWTDspW/A9UHnYTZGmZp8V9J0VckyLJE6vG3BlIKnyEYIxw3wObzNFVexmPuc40H5Mqi4I8qgj5J5Y7TXVixRl2uQOAHFiSAqr2sSQAO04xMnFdBL2Y1vZc4RRW3duRCkkuYFjLIrtcWHRMyKt+QVRw7S3acPA2Knu3s0wN0Lkus0fSFSQyxsmSOSNSRcxkOmUG/itfiBhtR7DETKY3ey3BViWBDAXGvA5lDX1N835Rx2sLQ1gaOgWa407VbNuEkRKNc00d/IpznzdXGveVvcbXsS8QHf7sh+oHGO2aRJpIY3Fxd5CLsPFXLxUgjrSLgCo2PFHPCFjXqrK1yMx0yLxYk8XGK8iTs43O8FJg5immBN8AfYNWeXsWf1L4KUY074D/p1X8Wn9S+MXhbS8npVH0tXSGko2eP8Ao8ffQp6TTKBhudmotUGVcpyMxAJCli2XNlHVzWLC9r9bCrZX4qg+K0/qo8P5R98R/wCHJ/HDb6zg+HXtPifqq3dETbFc3hOSohksOrbzKZFifz+7j6cWQjCDeaAtlCi7vHPGvcxjEq/vwpibm2eXvsfJJJtvwlKuGU3ySL0JIGgYF2jBPLN0jgcrqB74YXbqOTAX4GR5H7us5I/dy64tc1PHVQ5WAeOVQbdqsMwNxw0NwcUDYW1FpgtLP1HQBTe1sygA5T78aXGUk66gcMcdIxz4zyg3pfwF/vogc+LlPOOu/orFtViIZLccjBf1ipC/vEYc7ywBIIVXQJNCo7gLqPowjqKiKVCpdSGBB1t9N9DwPbpjVXby3WOOodLRsXMpaMCawtHZFOYPdiWAW3U08awuwHtbFIx2+vnpWiogeAxwTHYtOspq0dQysyKQeDKYEFiO8lvScV+o2XUUTEhXeAG4kUljbl00YFwQOLi45m2uLHu0jEyzWISXo+jvoWVU8e3FQ1zYHW3G3APMV3yjlcOgv0+q1G4zZYWteKIVKp9uJKnXUFCLaWdG/wBxpjfsiqySlaaRUjWOWaSOQSdGojKDqaXiPXubXFh4pOuDtvbqxyXkjTLLmDP0bNEZlv1lYqbZiL2YjiBrhJQ0U0WeOnhdy7FZPZTx58sTxl40kQ2CkOLDIb3N+GNDh0DGvMnPTRdj7+fVDMxJIn2DorDWbWnQxAlI5JvFhEZkYaXIeUyxqp1A4cb2zcm+yhLk93ILlidMvVX3oOXQm3Z3eXFN3iqHIZS8sOexs4jEmZTmXLIqkThSLrlZmXmjCxG7ZO+VTOsJVKe0pcB7y2PRyRxkqoFrHpCwszDqkZjxxuyBnIHMqvxaOB71v23tp4ZJhGQHdyRdQwCw08ZYAFlBJJVQCRq3fpq3R28auF6mDpnCSZGSRlJmFlYOgFlhfKwIUWGljyIC3+2BN7GknSQNIsdR0vVyqySKmYKmYiy9Els2bt1IuKL4MKpohUyrA8xjMJVVkyhWYyqBlv1mawC6HW2B4I4Joy7QknX/AErgNLK6lW75dBD7ImgkjgzFc4aNmBz5BnjU3W7C3E2xyPeLeWGor55YmPRSCMgsCNUUKRY/1pjqVaEn2NP0hVVaKoa+YFRZ3dOtoCM4XXvxwbY7DpOGlmvpfs5f1wxa7AigBc0HUfZG8PcRMHA/p0Ten2gixgBgdSvV198QOHdY4JlbQgi/cdb3PA344CiqYrsVKW0I1XTqi4HMcCcESRFhocoPZa57deXowM9ovu+K6uB5LKsGtNPDTvSaSqMMp6MLYjVRfL/7tzGCPZCzhUsQc2ZgewDkRx1tjf8A2UqoQDbQ3PEkWOg7MLdixO0pKozBQcxVWbIDpdso0F+ZwWOWQEt3Cy5C+B4ZIfZcdR0Guv7oEfujs6Zq5BEWBicMSquxUK3EZUaxI4Ei2uO608DxL7Iam6c2OoeSSoS2miyi1u3JY2PinHKd391q72SZIKZmRuLSgRxnS+jSLxuOIVuOOrbv1dRErRClRWRrNacFbsoe4vGpIIYcBYa4IcY2sEkgrxXPZAqVzWnRF7C2uHqGkllgULCpVUcMFEsjZi0hIDn3BeAAFud74dtvJSg29kQX7OkjJ8wBucLKGpmkUSLRQ9a9j0iAmxK3vk4G1x3YPFXVD/xh5plt9K4vjsNAOqBeLKlJU9NUF1D5Y4wqsUdQzSPmfLnALACKLUC3WOvG2NYfvqPsEUv8dPb6j6Memtqfgw+eTX93AVBLI80rSqqMmWMIGz2FjJmLZQOsHXQXtlGA+IOqAqUdWnFOl2GBt8vxfWfFp/VPgyj8bzH/AEwHvn+L6z4tP6l8VcLaBDY6lKT3lX4p8mxFbmtDGR5fY6W+m2LPVaTxHkVlXzkxuPojbFe2bCG2XTIdQ1PSKe8MsIP14bPMfY9NK3FTEWtyzqEb6X/15YnjCxIPEpn9E2wr26vUR/zc0T/vhD9DH0YaXwo29MWV4UAMjwTOg5s0fRhdezNInpGLP7gmQ+xtIzH+ad4j5FY5f3CuOI7w1JFVUDMfdJZwV0KuwkAUkMCNFvrbgO3HZqja8Uc5Yv1amOOaMAFncjqNlRQWPUMJ0B992HFC2puQJ6p5pJBTo8jMqGzTPmFj1QSo1LWHWPdyxfwaCKPLm7dtsI0sWL5gfhdWmyGOljHL+7qte1rqAllFwL3SLie7LoNBx1xlsShdy8YWodQWF4Ayo1j4pZAFsb8Se3HRtn7BpVIbopJWHBpka48iyBVXyKo5YcRVakhesp4KHRlBsDojMMrG3IEnTG+XYoPsQs8wCqWYY/vd6JRu7tGeKlSM0rDorpeSSNAFViE4FiRkKjvtpgs7aqX/AAaR6GxypUSW7QQqqQb8mscMpYAylWFwdCNe3y+T/jAU9Z0Z6NXneS1xGsr6DkWN7IumnbY2BsbYj+E4xcX8tk2dytDUCgtcdRVHx3aNQQMy05UdY2FxNduPYD5sZDYUgfN7KmvmZtEpuLKqnjEeSjGSbGqZHDM6x24E5pnX9TpSQD/l+fDSLdpQCZZp37c0hjX5EWVcWNxMaMe4NfBRLq3QEuzJGGVp52U6EFabKfKBCL4Hk3fBZGM04MV8ljEAtypNlEYHFRywfPsekI6kGbtdndUH7Ra5818BpRRBrRtMxHvYJJ0jH6xLEt5cXMxIf7YwPIfvqpC3dEtr6SepWWFJ5GRlZHzNRAgEEHQxBgT3ngQeeE2ytwGog6rUdGs4VXztTvmy5iuVVs1wWNspvrpe2Lb7VpZSCZHjA5MVnYfPK+N1RspqcXWaHh4rxqjt5Ggt6OjOI/8AFhHstA16AKB3q/RIa7dqoqacwyVj5JFAdTGLnXNYtnB463ygn33MYp8HgemicmOeN9CLOGU694BGOh0O21dgjK0Tk6Bh1XtqejcaMbC9tD3aE4Y8eH9f8YIdjRuFOCIje6Jwc3QhckbcCsRyfY8b8NY3jLc7+NlwBW7Inh8eCZR2lGKjvLpdfp5Y7WF/rtwDVbZjT31ybgG6KCRpZWdgG10OXMRbhgKThsJ6kLRj4tNHvR8vsuICcMeIPnGN3gx3nSgrC0mcpIhjOUgWa4KlsxUcQRxHjY6vXwx1C+600TnvWVyfI6Qn6Dip1/gsgnGaPPTM5IU5umhZgCSpDBZY2sCbHs4csVxYnZG2OtV5nEG5bQCKKtreE+AsgjjkkMjIi3aBbmTMF1zt+Sb9lsNqgzLDPIcqyyeIFJYIxURRC9hfrZSeWumOCy7v1FBWwLJH1umiKMtystpFICMOJuOHEdnDH0LV6vAn5Uyk94QNIb/JBxl8RfI6WOA6AnXyIWcWhoJu0/paYRxqiiyooUDsCgAfQMbDjINjFsbCBK8wklXLWP8ApxRm3aUeVWPlytGPMMO8Jqg3q2H5MKWP+JJLf1S+nAHEf/md5fUKUXvIyA9YYH3y/F9Z8Wn9U+N9KpzD040b5/i+s+LT+qfAvCL7Jx8f9BWy7pRs1suyqdvyaSB/kRRv/wDzhtQKssMkJNwDIhKlSbMcyleI0V1IwJut/wBhSfFqf1SYq1VQvFK/scIvujhhfJcMWIdSosJB0htprZb+KMF4Te0nkY34/wCihsmdsLWufsdPqrJR70qrsk7BAL9aVoI3UggZXUSG5IOYEADTgNMJ9qbcFTWRtSuSKdWDyxxSzC8tgY0CIVLZUDXJsOqbNzE2akzuWkiEQIsWDq2c9Ui1r6LmdLnXKkYsLHG7ZsxNJGuZwCl2sWHWNy+q63z5ud8GZLG44DzqdqVeJMMqV0baptG73RtCYYLhUmW+hZ4aoE24Au8YFhyANhyAwGKmEMbtTzXYnK8hjckkkBhqHsBYXsABa3Elcdjre6vIvesswPpDXxvzzxiyVMzKeKykToe49KM1vI4wMOJtqi39+a2DjuqtE/SQHhR0vZe6EDykR3Pk449SA3sRFGuYSZIUygsBoWY8eA4KvffCKl2gmZBNGtO50E9P1Y7nTLLG2gUk++zLe2o0OHtK7Esklg8ZsbeKwIurqDwDC+hJsQRc2vjQxp4ptlUY+U0RSLbFf2fvAaaR46iFlLSOwkjZbzgtcN1rMxC5VIDaZRodMPkwDtSsjAysokBIBVgCoJ1AJYWza3AW7G+gwa6uqTq6rY++0IOVWSAdsyyIzfqI4BY+fGUVb0pBDIRyeV0PnSMGw8+EzbDU6rFJFflGNop6ckYVufpwN7WQAzMrZFIzHo1VgGawb74phnseOVri58mIB0Y91MHNGyt7UkIs80we3N3Cr5lvgaXfGkjsiPGe7MiJ6SRhH7TYb3u2n6FMPqhBwWu60Q0Ek4/VmdOP+HlxLkB94k/IJ679Vvk3sjYHPWU8Y/IhdZJP3SThdUbzQpfooJHP5UwK+f3XItu8Xwb7XYeZmfueepcecM5HPG+n2ZClikUYsdDlBI77nXE26dP9fz5qQ0Cr4kqK9o8xCQo6yF1uV9zcMEjYqqte1iyXFr9YWINrHPCmnnkqD1Zo4+F1LqrqT7xrhnDDgdEsb6njjdNsUKpZ6mMDmWmqjb9ozi2KjKAqzIExXAtNTvD+Cltoq2dFeyroqhgUcgDhmY88C0BAZRHK0w62c3lkiFh1DHJLckk2BUMwAuerbrMxxxLR41CfR26xapqDoZVHekNj5s8jgedTgeWyFZJZHkYdVS2tiwtaOOMBcxGnVW59ODBw0xWqicPklJOaaIspH93DcZQnY8ofMW/JUrpbUbIlZAzmpOG2aC921tEOQjDIUdXXqiSYMpuD0YOWK4090ddCdOWNXTySOjyGRchJX3VgwJBXN7h0cYPWI4Nx4jA4gAIAFlF9BwHDh5e/XBKHv0FscvPmOmfz0LGxRwxwN9U22LtmSOeNGdnjlOSzksyMQSpRz1iCQQQxPG4taxurY59s6HNU0wv/AHuf5Mbt9X1jHQGxq4b3PjtyzMprWupq8wkie89QeNmRR+zGpt8pmw6OEGyGzK8lrdJLK3mzlAfOEB8hGBuKuqCu8qqH3k4pNAxwq3tqSaCsH/1qj1T4ZQN1WHdfCfeg/eNX8WqPVPgGGdzexYw6Hf1VxbdkrLdU/eNJ8Wp/UpgHbFOFnubWkTN+0hVGv3ENHbyN24YbrD7wo/i0Hqkx5vHD7msn5prn9QjK582jfs4NxZOxzdTpf1QOfD22M5o33HklkcgycDfz/VywlpJ8kkkF+fTJf30bk3Hflkz/ACl7cN4X61rcdO/Tl6MVveZCKiLKcrFHCSAnqMhFlYe+VhIVsePDsI6bKx+3YWddx8f3RctwnLONkhx2IN/Df5JhNJ5QR/6P+mM2bTX+ueFse8KD8MOhbhc6xk2ucsg0GmtmsbduCunV7FXU89GF7Xtjj5oJInFrwQfgvSIp45QHMIIWcyBgykAggg3tcgjKb/1zwPVbxSQR0s1le8b00pclevA11JYA2LKZW101xvmia4Gtv9deP/BxjswhpjC4uskqmzAgOJKZ45QL6EdUE/rHEsXJ7B5eRda0lOLAcou/d9egJ/VmjN/oxId7EzllirIm5mP2PIpvoWCuzKGI0zBQSO7FJ2NSqjvA8aMI2cE5RclCEbjxu18XTcvY1NKsySQIWSTMD77JIuYag3FmV182O24mIsOATOBc01sRsdjqs2LJjmPKWkH4/hHR75Amxmqk8tMh/ghfE9sFITeSoLsLEGUsApvxCFVVfMt+HYMHNuPTHxemT9Wea3oZiMan3Ej5T1A89Of4oSSe/GC3jWBvTh5D7ooNj8fkfsshvXSG33zAPK6j6zjcu8tIf/JgP+ZHr5NcDNuKttKmfziA/wAMa4V7w7qdBAZFnkLZkHWWE3DMAeC8bE4Ji4rhyvDGudZND2e/zUuVnefT8p++3qfnPD84n++NI3kpdfvmD5yP6dcId1t1klSQtLIGSQr1VpgLZVYeNETfrduHftHh5yVB/bQfwoBiORxbEx5HRvLrBo+yP+yRY1pqz6D7qVO3qF7Z56V7cMzwt/ETbzY0JtzZ6kkTUinllaEHzZdcEruLT8WNQ3f7IqB/AwGOP+FSqNPW9BTvLGiRpf3WVszNdrkuxOikDzYhj8Wx538jA70H3VZAH8flddbe2lGpmVv1Q7fwgk4Cq9+6dRoJX8kZQeczFB9ePnao2jI3GSRh3ux+s40Nrg7/AJLO4+v4Kjzi9vn+F3LanhLWQdDEEV5vc1vKGYGTqAhYwbEFubAYsW08vsqXKLLEscS9gCqWAA5WLkY+cNnV5hmjlUAmN1kAPAlGDAHuuMdv2XvC9SoqFp5rVBLhVaEgNmEbDM7roXBIvra/ZjJ4k8ytFDT9KlFK3ns6UmQFzwOC47AXNtNTciwGlyT2YFSGcAuYBEEBZmkliAUAXJ9zLk6AnDDd7d7pKlDOc5jRXaL+6RsmoI98c8gUF7/gHIAvpi42MZToRpuiZcpjdtU13N2SS3slhZcpWEG9yrEFpCDwzZVC9ign3+lrOPQLYxx0EbBG0NaseV5ebKG2nV9FDJJx6NGfy5VLW9IwDQ0/RxJHxyKqX7cqhbn0Yy3kltGiD+8liTyDOHY94sh9OM8+MXi7/darYKRFMvHst/X1YA3siA2dWc/vaf1L4ZUsd1PecAb4JbZ1X8Wn9S+L8CGmNcR03+P4SedaWndYf9Povi0HqUwxljDKVIuCCCO0EWI+nCrd9yuzKQjiKen4/wCEmN42g36PoP8AvhT473SlzfBCS5sUJ5H2q/CSLA8ULIxPPKSuYjtNg37WBNv0ucxqffsYweSs6MIyewCXIfMMGVqHpnN7CQBxbQArlR+PI3Q+UnGnaas1O9vGC5x+tGQ4HpTHUC5YAb1Irz/lcdzNhyw5u135FV6mqiQHC3OUSqttSV6wQ37ReMj9I4M/s6njqIsyxyRKQgLIpzwzoGiYm1yVPRjMOOU9+AKluhkkK3eytKg1sQ4ZgoI/TDAeUYd7J3WMwjWUtLCsZtIjBEkAlEsCAIxkHR9JMLXAIVNTwCz5Y3xBzv7mnb96Fa3D43yWY+hBF+Ng38QufVmz0gqZY7lgjF0zO4DKtpERrkWVlsp9OHWwqqCkq0kzAjMVzEku0M654pDnNwMpjPysdOpd3KVPFp4Rficikm3aSCT58L9hnoaiSC2VWLZbaAFQHC+UwuthyEL4z5c2OaLk7MXy8pPU+O2hW+2GRvvO1+Q/C5dV1kf9oTSKRkZiRqCLOt+I045idb64tG7W1ehncgZxJEOFhrE5Gnb+GPl1x0eWlR/HRG/WVW+sYU1u6VNIc3RCNxe0kRMbi/GxS1/Ibg8wcPkcTbkYgxZGaABt3/jt0/2q3YkrQTG/2u+uq0DeSw/B8eAvx+jGhd5JD71QLntuLc8KdoRNBMImlWUPnscuWRAoze6W6puDa6heWmuIrnLx4/8ANxw8mMIYcFaD6rlszP4jjSdnK+jvpX2TQbyycMqeXrf7+X0YWbybWZ4VBIsZYuA/S7792NT8wRw7L/7+TAu1WPRoDpeROGttSb9g4DBmJixNnYQ3qPqo4PE8qXKia55ILm/VbN39oSR9KqEAGTXqg69GgB17rYdLtubQEi5/RA/rn6MV7YlV15wRxZGvrp7koI7Pe3w101PHy8PN/WuLs/HjOS8uaLs2ruMZuTFnSsbI4a7AlGybSmIsW8pAA+rXHAd+NoNLXVDMbnpCPk2W37uO11df0cd7i5sq3IAZnYKov5Tr3YrO2/ARPLNJItVFeR2chkcWLEsQLE8L4jBC1urWgIzgck8rnySOJFVqb1XGWOM8dI2p4EJoImkeohIWwFlk1LMFAudFF21J4YuW6fgaoogHnf2VJobXywjyJxb9r0YtkkazddM0FcO2bseaofLBFJK3Yis3ptwx2bdfZE8dHBF0EjyXZnS8YMaw5o0VhI6ixlklYWPvT5ulTqKencwxAZEZlRE0YgEgBUGuvYCcJNmbapqdGd5goIVFz9WR1S93ZNCpeWSR9QPwmKDPzNJpUzYzZRyO2Nqu7Up5VhfpKaaJQpzEpHKtgbnMsMjEggZTw0biMPtgbwSpM69CkskjhGKOFKyImaResCCodpLa31wJtrfRplCU0LteSLryKVi0lQ6kkEre1yubngfdamMdTGzkF3ls1hYXtIhJ7WLZmJsNWtwUYeF5rbqsgRQYRDYH+84AjR3020VvO/MYd45IaiJkIDXjEgF1DD8Az8mHLnjI7701uMvEDWnqxckgAC8WpJIGEW1R981J5l1/dijUYF6PWPsaaG4P+Kh0+jFva+1SFl4m9uX2AaKsBMtvbW6adFVJAsKFz0iPHmaTqIVDgNYKst7geMMaUBNu3Thx/r/fBm1ATUygcRkW1uIyK3Ad7Yc7J2Nls7jrchyXy9+IPbzupC5ONJlZjmt2FC+7RMNnU5SNVOpA18vPAG+f4vrPi0/qXw5Awm3z/F9Z8Wn9S+CAKFBdQxoaA0dFp3Ygz7MpV7aaD1SYUVm2IYXKSTRqw0ILAEeUXw93N/F1H8Wg9SmNO8250FavXULIPFkA6w7j+UvccMWgnVBZuJ2/tN3Cp21N6aZmjCTIWzhbC+ufq2va3jFT2aDDClqDYg2BB4aaeX+u3FbrPA/Va5HibsOdlty4FT5fNi5Ue7cwsxVQWUZhmHVJsSB3A3xp40kbWFpK57IwZqBDTao1VtCON4486dJGzwZLgOU0aNgOJIyp1rc3ww2fDIgDwSGIyZmK2vGeuI0ZV0ylujmJsea6HSy7ffwb1ktfDPTxmx6MNIDH7mVkAzlSQTZCDYA+KcXKXd2UTSFYvcxlRBmW+WNFVSoJ7j6cJhieOydVAk6+PRHMhmx4u2ivmI2rUa2dEiXwoinmMFUQrixzWOR1YCxDgdX9oefFgptqUs8i1AmylbGweMo+UOFYkAkkCRhdSL3F72GOa+Frd2VjG601QzRq2d1jYxhTewZgPGza6cAThduLuiktPVSFxeVY6cHIc0LuxeQ2fi6pGNVPCTGTPjNY8iN2nqtzHzC6Bsk7a7+my7JtLfSjgF5KiNfOOXIdvkxz/eTw7RKCtLG7nk7WVfKLi/0YrW0PBnJIyqkkYMaKhJVlz5WcZtL8gCfKMZQ+CE6CSoGmvUTiD3scD9kwe8VCXi+NHXtfIk9/ck+09+KmKrZs0bgqpAKm2V1WSw1vc3AJJJ6o7LYLp/Cu4PWp1blo7Dz6g4tdPuZSZ8sqdI0ahBmvchMtrhSB4sia27ezDU7rUjLl6CIqALdRRz9OLDyN0A0WDnZ2HLJcsZcTWt1pWnVV/d3fn2W2RaWRRfVxZkUfpk2sO22uH22coiB1uHjt5b2sbcrn68MoNnpGgWMBFHBQAB/oL4XbZgvEP10vw/LF/wDTE8cjtmV3j6rLxnMOdEYm8o5m9b6hUbb29c1NMyRIpDhWLMrtY2yi1iOS4RTb6bQk6qySKOyNAvk8VbnHV9ieNNoPGj4WuLxLw9GG9PSHNYXbsA42vfS2uCc14GQ/TqtvimbFHnSNEIcb3P8ABXKtzt56mileaooXrOlsC8qyGRbX0jZgQAb6i2thrpi0jwtRqbRUe0If0VkDIvIBUmR0UdygDHQk2KsYzTOI7jQDxvpuMC/2hGpvDFf9OXMxv3KDYYG7YgJ/6m+IDtWtb4Wb9ADXnSoldvTtiqUrSUkyoQb9MlK7MLcMrRKPoOF28G6O1lqLUkM6RoiKWjZUWSQIOkkAzCwLlrACwAFsdGm2lM3GQ27Fsqi3cuBWjYgsMxvbiSfPriLpQ7cKr/yAjZpPy+6om7m6+1/ZK+zkqWgKygh3Lpm6FymZFY3Ga3EcbDjhbutu7tJIZ8lNOkpVGiZorFm6WMOCZBr1DfX8k2x1Smdl0WRl1uQGIAuByvbDHZ+2p+kCXMgOgBA1145gL8O/CbI3alY3jcc1MkYddO/7LmVHsnb9irwAggi7hOqeTXj1uCARcHhi+UFBKaiJ+ikCmozklToHzya6aAF7ebFj3gq5lZRHcC3EAG510JtoOGDdjzyOt5Ba3A2sW7bjEhRPKpsZC6cQhpBaQ7RtCwkU+w5pJ5mC2DSaFiACAqqCBx5dmC03UY5CzgZXRyANDlYNblxIGuLKBj3EhGLtGjh0PamY2STe/wC/NA0ezFR5H4tIxYkgXAsAFHcAMG49xMWI8ADZTCbfP8X1nxaf1L4c4T75/i+s+LT+pfCTrn273hro4aSniaOpLRwxISEisSsaqbXlGlx2YYfd4ofzVV8iH+biYmGU6Xn3d6H81VfIh/m49+7vQ/mqr5EP83ExMJKl593ah/NVXyIf5uJ93ah/NVXyIf5uPMTDpqU+7rQ/mqr5EP8ANxol8M2zGN2ppzrm1ig8a2W5911NtL48xMMkWg6FYfdf2Xe/sWe/b0UHd/8AL3D0Y3p4bdnDQQVA/wAuD+biYmGodyiImDUALCXwz7NYnNTTm4sbxQajs/C8MCS+FTZbf3FWv6qxD/8AXExMItB3CrkxopPfaD8QsE8KOzALdFW2/Vg/mY2J4Vdkj/xahrEHrJE1iOB60uJiYYNA1AUGYcEZBawA/Bbo/C9spSSKWYFrXIip9bCwv7r2aYIi8N2z10WCpA7o4f5uJiYkdTZRHZt5uate9L9peFnZ8zZglUraA+5wkG3+bgH7pFHe59k/NRfztMTExW6NpKEk4ZjSu53N1+JW1fCZs/mtWfJHCB67EHhOobWHsvzxQ8Pnse4mG7Jvcof0vE/w+Z+6zg8J2zRxjrG/YhF/RLfDSDw27OTxYKlfJHD/ADcTExNrGjYIiLEhhP8A62gLb93eh/NVXyIf5uJ93eh/NVXyIf5uJiYkiKXv3eaH81VfIh/m4n3eKH81VfIh/m4mJhJUp93mh/NVXyIf5uJ93mh/NVXyIf5uJiYSVKfd5ofzVV8iH+bhfvF4bKOakqIljqQ0kMqAlIrAvGyi9pTpc9mJiYSVL//Z"/>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85" name="Picture 13" descr="C:\Users\Александр\Desktop\скачанные файлы.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4122">
            <a:off x="955273" y="829817"/>
            <a:ext cx="2286000" cy="1733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7" name="Picture 15" descr="http://madaboutmacarons.com/wp-content/uploads/2011/08/IMG_94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4212" y="3942899"/>
            <a:ext cx="2261201" cy="16959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rot="200199">
            <a:off x="3291099" y="1553751"/>
            <a:ext cx="3656020" cy="523220"/>
          </a:xfrm>
          <a:prstGeom prst="rect">
            <a:avLst/>
          </a:prstGeom>
        </p:spPr>
        <p:txBody>
          <a:bodyPr wrap="square">
            <a:spAutoFit/>
          </a:bodyPr>
          <a:lstStyle/>
          <a:p>
            <a:pPr lvl="0" indent="361950"/>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Corsiva" panose="03010101010201010101" pitchFamily="66" charset="0"/>
              </a:rPr>
              <a:t>T</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Corsiva" panose="03010101010201010101" pitchFamily="66" charset="0"/>
              </a:rPr>
              <a:t>hai table manners</a:t>
            </a:r>
            <a:endPar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Corsiva" panose="03010101010201010101" pitchFamily="66" charset="0"/>
            </a:endParaRPr>
          </a:p>
        </p:txBody>
      </p:sp>
      <p:sp>
        <p:nvSpPr>
          <p:cNvPr id="14" name="Текст 3"/>
          <p:cNvSpPr>
            <a:spLocks noGrp="1"/>
          </p:cNvSpPr>
          <p:nvPr>
            <p:ph type="body" sz="half" idx="2"/>
          </p:nvPr>
        </p:nvSpPr>
        <p:spPr>
          <a:xfrm>
            <a:off x="7618412" y="697023"/>
            <a:ext cx="3581400" cy="2971800"/>
          </a:xfrm>
        </p:spPr>
        <p:txBody>
          <a:bodyPr>
            <a:normAutofit lnSpcReduction="10000"/>
          </a:bodyPr>
          <a:lstStyle/>
          <a:p>
            <a:pPr marL="342900" lvl="0" indent="-342900">
              <a:spcBef>
                <a:spcPts val="0"/>
              </a:spcBef>
              <a:buFont typeface="Webdings" panose="05030102010509060703" pitchFamily="18" charset="2"/>
              <a:buChar char="ä"/>
            </a:pPr>
            <a:r>
              <a:rPr lang="en-US" sz="1800" dirty="0" smtClean="0"/>
              <a:t>You shouldn’t </a:t>
            </a:r>
            <a:r>
              <a:rPr lang="en-US" sz="1800" dirty="0"/>
              <a:t>start to eat before other elderly people </a:t>
            </a:r>
            <a:r>
              <a:rPr lang="en-US" sz="1800" dirty="0" smtClean="0"/>
              <a:t>start. </a:t>
            </a:r>
          </a:p>
          <a:p>
            <a:pPr marL="342900" indent="-342900">
              <a:spcBef>
                <a:spcPts val="0"/>
              </a:spcBef>
              <a:buFont typeface="Webdings" panose="05030102010509060703" pitchFamily="18" charset="2"/>
              <a:buChar char="ä"/>
            </a:pPr>
            <a:r>
              <a:rPr lang="en-US" sz="1800" dirty="0"/>
              <a:t>You </a:t>
            </a:r>
            <a:r>
              <a:rPr lang="en-US" sz="1800" dirty="0" smtClean="0"/>
              <a:t>shouldn’t </a:t>
            </a:r>
            <a:r>
              <a:rPr lang="en-US" sz="1800" dirty="0"/>
              <a:t>leave the table before the oldest person finishes his meal</a:t>
            </a:r>
            <a:r>
              <a:rPr lang="en-US" sz="1800" dirty="0" smtClean="0"/>
              <a:t>.</a:t>
            </a:r>
          </a:p>
          <a:p>
            <a:pPr marL="342900" indent="-342900">
              <a:spcBef>
                <a:spcPts val="0"/>
              </a:spcBef>
              <a:buFont typeface="Webdings" panose="05030102010509060703" pitchFamily="18" charset="2"/>
              <a:buChar char="ä"/>
            </a:pPr>
            <a:r>
              <a:rPr lang="en-US" sz="1800" dirty="0"/>
              <a:t>You </a:t>
            </a:r>
            <a:r>
              <a:rPr lang="en-US" sz="1800" dirty="0" smtClean="0"/>
              <a:t>shouldn’t </a:t>
            </a:r>
            <a:r>
              <a:rPr lang="en-US" sz="1800" dirty="0">
                <a:sym typeface="Webdings"/>
              </a:rPr>
              <a:t>use knife at the </a:t>
            </a:r>
            <a:r>
              <a:rPr lang="en-US" sz="1800" dirty="0" smtClean="0">
                <a:sym typeface="Webdings"/>
              </a:rPr>
              <a:t>table.</a:t>
            </a:r>
          </a:p>
          <a:p>
            <a:pPr marL="342900" indent="-342900">
              <a:spcBef>
                <a:spcPts val="0"/>
              </a:spcBef>
              <a:buFont typeface="Webdings" panose="05030102010509060703" pitchFamily="18" charset="2"/>
              <a:buChar char="ä"/>
            </a:pPr>
            <a:r>
              <a:rPr lang="en-US" sz="1800" dirty="0"/>
              <a:t>You shouldn’t </a:t>
            </a:r>
            <a:r>
              <a:rPr lang="en-US" sz="1800" dirty="0" smtClean="0"/>
              <a:t>eat </a:t>
            </a:r>
            <a:r>
              <a:rPr lang="en-US" sz="1800" dirty="0"/>
              <a:t>from your </a:t>
            </a:r>
            <a:r>
              <a:rPr lang="en-US" sz="1800" dirty="0" smtClean="0"/>
              <a:t>fork. </a:t>
            </a:r>
          </a:p>
          <a:p>
            <a:pPr marL="342900" indent="-342900">
              <a:spcBef>
                <a:spcPts val="0"/>
              </a:spcBef>
              <a:buFont typeface="Webdings" panose="05030102010509060703" pitchFamily="18" charset="2"/>
              <a:buChar char="ä"/>
            </a:pPr>
            <a:r>
              <a:rPr lang="en-US" sz="1800" dirty="0" smtClean="0"/>
              <a:t>You should </a:t>
            </a:r>
            <a:r>
              <a:rPr lang="en-US" sz="1800" dirty="0"/>
              <a:t>use it only to push food onto your </a:t>
            </a:r>
            <a:r>
              <a:rPr lang="en-US" sz="1800" dirty="0" smtClean="0"/>
              <a:t>spoon.</a:t>
            </a:r>
          </a:p>
          <a:p>
            <a:pPr marL="342900" indent="-342900">
              <a:spcBef>
                <a:spcPts val="0"/>
              </a:spcBef>
              <a:buFont typeface="Webdings" panose="05030102010509060703" pitchFamily="18" charset="2"/>
              <a:buChar char="ä"/>
            </a:pPr>
            <a:r>
              <a:rPr lang="en-US" sz="1800" dirty="0" smtClean="0"/>
              <a:t>You should </a:t>
            </a:r>
            <a:r>
              <a:rPr lang="en-US" sz="1800" dirty="0"/>
              <a:t>share your dish</a:t>
            </a:r>
          </a:p>
          <a:p>
            <a:pPr marL="342900" indent="-342900">
              <a:spcBef>
                <a:spcPts val="0"/>
              </a:spcBef>
              <a:buFont typeface="Webdings" panose="05030102010509060703" pitchFamily="18" charset="2"/>
              <a:buChar char="ä"/>
            </a:pPr>
            <a:endParaRPr lang="ru-RU" dirty="0">
              <a:latin typeface="Monotype Corsiva" panose="03010101010201010101" pitchFamily="66" charset="0"/>
            </a:endParaRPr>
          </a:p>
          <a:p>
            <a:pPr marL="342900" lvl="0" indent="-342900">
              <a:spcBef>
                <a:spcPts val="0"/>
              </a:spcBef>
              <a:buFont typeface="Webdings" panose="05030102010509060703" pitchFamily="18" charset="2"/>
              <a:buChar char="ä"/>
            </a:pPr>
            <a:endParaRPr lang="ru-RU" dirty="0"/>
          </a:p>
        </p:txBody>
      </p:sp>
      <p:sp>
        <p:nvSpPr>
          <p:cNvPr id="15" name="Прямоугольник 14"/>
          <p:cNvSpPr/>
          <p:nvPr/>
        </p:nvSpPr>
        <p:spPr>
          <a:xfrm>
            <a:off x="10247312" y="5867399"/>
            <a:ext cx="887799" cy="830997"/>
          </a:xfrm>
          <a:prstGeom prst="rect">
            <a:avLst/>
          </a:prstGeom>
        </p:spPr>
        <p:txBody>
          <a:bodyPr wrap="square">
            <a:spAutoFit/>
          </a:bodyPr>
          <a:lstStyle/>
          <a:p>
            <a:pPr lvl="0" indent="361950"/>
            <a:r>
              <a:rPr lang="en-US" sz="4800" dirty="0">
                <a:solidFill>
                  <a:srgbClr val="4D0511"/>
                </a:solidFill>
                <a:latin typeface="Monotype Corsiva" panose="03010101010201010101" pitchFamily="66" charset="0"/>
                <a:sym typeface="Webdings"/>
                <a:hlinkClick r:id="rId4" action="ppaction://hlinksldjump"/>
              </a:rPr>
              <a:t></a:t>
            </a:r>
            <a:endParaRPr lang="ru-RU" sz="4800" dirty="0">
              <a:solidFill>
                <a:srgbClr val="4D0511"/>
              </a:solidFill>
              <a:latin typeface="Monotype Corsiva" panose="03010101010201010101" pitchFamily="66" charset="0"/>
            </a:endParaRPr>
          </a:p>
        </p:txBody>
      </p:sp>
    </p:spTree>
    <p:extLst>
      <p:ext uri="{BB962C8B-B14F-4D97-AF65-F5344CB8AC3E}">
        <p14:creationId xmlns:p14="http://schemas.microsoft.com/office/powerpoint/2010/main" val="24228161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87"/>
                    </p:tgtEl>
                  </p:cond>
                </p:stCondLst>
                <p:endSync evt="end" delay="0">
                  <p:rtn val="all"/>
                </p:endSync>
                <p:childTnLst>
                  <p:par>
                    <p:cTn id="3" fill="hold">
                      <p:stCondLst>
                        <p:cond delay="0"/>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amond(out)">
                                      <p:cBhvr>
                                        <p:cTn id="7" dur="2000"/>
                                        <p:tgtEl>
                                          <p:spTgt spid="14">
                                            <p:txEl>
                                              <p:pRg st="0" end="0"/>
                                            </p:txEl>
                                          </p:spTgt>
                                        </p:tgtEl>
                                      </p:cBhvr>
                                    </p:animEffect>
                                  </p:childTnLst>
                                </p:cTn>
                              </p:par>
                            </p:childTnLst>
                          </p:cTn>
                        </p:par>
                        <p:par>
                          <p:cTn id="8" fill="hold">
                            <p:stCondLst>
                              <p:cond delay="2000"/>
                            </p:stCondLst>
                            <p:childTnLst>
                              <p:par>
                                <p:cTn id="9" presetID="8" presetClass="entr" presetSubtype="32" fill="hold"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diamond(out)">
                                      <p:cBhvr>
                                        <p:cTn id="11" dur="2000"/>
                                        <p:tgtEl>
                                          <p:spTgt spid="14">
                                            <p:txEl>
                                              <p:pRg st="1" end="1"/>
                                            </p:txEl>
                                          </p:spTgt>
                                        </p:tgtEl>
                                      </p:cBhvr>
                                    </p:animEffect>
                                  </p:childTnLst>
                                </p:cTn>
                              </p:par>
                            </p:childTnLst>
                          </p:cTn>
                        </p:par>
                        <p:par>
                          <p:cTn id="12" fill="hold">
                            <p:stCondLst>
                              <p:cond delay="4000"/>
                            </p:stCondLst>
                            <p:childTnLst>
                              <p:par>
                                <p:cTn id="13" presetID="8" presetClass="entr" presetSubtype="32" fill="hold" nodeType="after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diamond(out)">
                                      <p:cBhvr>
                                        <p:cTn id="15" dur="2000"/>
                                        <p:tgtEl>
                                          <p:spTgt spid="14">
                                            <p:txEl>
                                              <p:pRg st="2" end="2"/>
                                            </p:txEl>
                                          </p:spTgt>
                                        </p:tgtEl>
                                      </p:cBhvr>
                                    </p:animEffect>
                                  </p:childTnLst>
                                </p:cTn>
                              </p:par>
                            </p:childTnLst>
                          </p:cTn>
                        </p:par>
                        <p:par>
                          <p:cTn id="16" fill="hold">
                            <p:stCondLst>
                              <p:cond delay="6000"/>
                            </p:stCondLst>
                            <p:childTnLst>
                              <p:par>
                                <p:cTn id="17" presetID="8" presetClass="entr" presetSubtype="32" fill="hold" nodeType="after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diamond(out)">
                                      <p:cBhvr>
                                        <p:cTn id="19" dur="2000"/>
                                        <p:tgtEl>
                                          <p:spTgt spid="14">
                                            <p:txEl>
                                              <p:pRg st="3" end="3"/>
                                            </p:txEl>
                                          </p:spTgt>
                                        </p:tgtEl>
                                      </p:cBhvr>
                                    </p:animEffect>
                                  </p:childTnLst>
                                </p:cTn>
                              </p:par>
                            </p:childTnLst>
                          </p:cTn>
                        </p:par>
                        <p:par>
                          <p:cTn id="20" fill="hold">
                            <p:stCondLst>
                              <p:cond delay="8000"/>
                            </p:stCondLst>
                            <p:childTnLst>
                              <p:par>
                                <p:cTn id="21" presetID="8" presetClass="entr" presetSubtype="32" fill="hold" nodeType="after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Effect transition="in" filter="diamond(out)">
                                      <p:cBhvr>
                                        <p:cTn id="23" dur="2000"/>
                                        <p:tgtEl>
                                          <p:spTgt spid="14">
                                            <p:txEl>
                                              <p:pRg st="4" end="4"/>
                                            </p:txEl>
                                          </p:spTgt>
                                        </p:tgtEl>
                                      </p:cBhvr>
                                    </p:animEffect>
                                  </p:childTnLst>
                                </p:cTn>
                              </p:par>
                            </p:childTnLst>
                          </p:cTn>
                        </p:par>
                        <p:par>
                          <p:cTn id="24" fill="hold">
                            <p:stCondLst>
                              <p:cond delay="10000"/>
                            </p:stCondLst>
                            <p:childTnLst>
                              <p:par>
                                <p:cTn id="25" presetID="8" presetClass="entr" presetSubtype="32" fill="hold" nodeType="after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diamond(out)">
                                      <p:cBhvr>
                                        <p:cTn id="27" dur="2000"/>
                                        <p:tgtEl>
                                          <p:spTgt spid="14">
                                            <p:txEl>
                                              <p:pRg st="5" end="5"/>
                                            </p:txEl>
                                          </p:spTgt>
                                        </p:tgtEl>
                                      </p:cBhvr>
                                    </p:animEffect>
                                  </p:childTnLst>
                                </p:cTn>
                              </p:par>
                            </p:childTnLst>
                          </p:cTn>
                        </p:par>
                      </p:childTnLst>
                    </p:cTn>
                  </p:par>
                </p:childTnLst>
              </p:cTn>
              <p:nextCondLst>
                <p:cond evt="onClick" delay="0">
                  <p:tgtEl>
                    <p:spTgt spid="308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154529">
            <a:off x="717215" y="2799326"/>
            <a:ext cx="5947009" cy="2554545"/>
          </a:xfrm>
          <a:prstGeom prst="rect">
            <a:avLst/>
          </a:prstGeom>
        </p:spPr>
        <p:txBody>
          <a:bodyPr wrap="square">
            <a:spAutoFit/>
          </a:bodyPr>
          <a:lstStyle/>
          <a:p>
            <a:pPr indent="361950"/>
            <a:r>
              <a:rPr lang="en-US" sz="2000" dirty="0">
                <a:latin typeface="Monotype Corsiva" panose="03010101010201010101" pitchFamily="66" charset="0"/>
              </a:rPr>
              <a:t>Try not to be late because drinks won't be served until the last guests arrive.</a:t>
            </a:r>
          </a:p>
          <a:p>
            <a:pPr indent="361950"/>
            <a:r>
              <a:rPr lang="en-US" sz="2000" dirty="0" smtClean="0">
                <a:latin typeface="Monotype Corsiva" panose="03010101010201010101" pitchFamily="66" charset="0"/>
              </a:rPr>
              <a:t>Always </a:t>
            </a:r>
            <a:r>
              <a:rPr lang="en-US" sz="2000" dirty="0">
                <a:latin typeface="Monotype Corsiva" panose="03010101010201010101" pitchFamily="66" charset="0"/>
              </a:rPr>
              <a:t>wait for the head of the table or the host to say "bon appétit" before starting to eat. </a:t>
            </a:r>
            <a:endParaRPr lang="en-US" sz="2000" dirty="0" smtClean="0">
              <a:latin typeface="Monotype Corsiva" panose="03010101010201010101" pitchFamily="66" charset="0"/>
            </a:endParaRPr>
          </a:p>
          <a:p>
            <a:pPr indent="361950"/>
            <a:r>
              <a:rPr lang="en-US" sz="2000" dirty="0" smtClean="0">
                <a:latin typeface="Monotype Corsiva" panose="03010101010201010101" pitchFamily="66" charset="0"/>
              </a:rPr>
              <a:t>Keep </a:t>
            </a:r>
            <a:r>
              <a:rPr lang="en-US" sz="2000" dirty="0">
                <a:latin typeface="Monotype Corsiva" panose="03010101010201010101" pitchFamily="66" charset="0"/>
              </a:rPr>
              <a:t>your hands on the table, </a:t>
            </a:r>
            <a:r>
              <a:rPr lang="en-US" sz="2000" dirty="0" smtClean="0">
                <a:latin typeface="Monotype Corsiva" panose="03010101010201010101" pitchFamily="66" charset="0"/>
              </a:rPr>
              <a:t>not on your lap. This </a:t>
            </a:r>
            <a:r>
              <a:rPr lang="en-US" sz="2000" dirty="0">
                <a:latin typeface="Monotype Corsiva" panose="03010101010201010101" pitchFamily="66" charset="0"/>
              </a:rPr>
              <a:t>is very important. </a:t>
            </a:r>
            <a:endParaRPr lang="en-US" sz="2000" dirty="0" smtClean="0">
              <a:latin typeface="Monotype Corsiva" panose="03010101010201010101" pitchFamily="66" charset="0"/>
            </a:endParaRPr>
          </a:p>
          <a:p>
            <a:pPr indent="361950"/>
            <a:r>
              <a:rPr lang="en-US" sz="2000" dirty="0">
                <a:latin typeface="Monotype Corsiva" panose="03010101010201010101" pitchFamily="66" charset="0"/>
              </a:rPr>
              <a:t>Always send a thank you note the next day, or phone to say thank you</a:t>
            </a:r>
            <a:r>
              <a:rPr lang="en-US" sz="2000" dirty="0" smtClean="0">
                <a:latin typeface="Monotype Corsiva" panose="03010101010201010101" pitchFamily="66" charset="0"/>
              </a:rPr>
              <a:t>.</a:t>
            </a:r>
            <a:endParaRPr lang="en-US" sz="2000" dirty="0">
              <a:latin typeface="Monotype Corsiva" panose="03010101010201010101" pitchFamily="66" charset="0"/>
            </a:endParaRPr>
          </a:p>
        </p:txBody>
      </p:sp>
      <p:pic>
        <p:nvPicPr>
          <p:cNvPr id="4100" name="Picture 4" descr="https://s-media-cache-ak0.pinimg.com/236x/e4/4f/24/e44f24e2e82f7c57b02ed6a78680e60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8012" y="3833408"/>
            <a:ext cx="2286000" cy="20244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rot="200199">
            <a:off x="2906139" y="1495678"/>
            <a:ext cx="3656020" cy="523220"/>
          </a:xfrm>
          <a:prstGeom prst="rect">
            <a:avLst/>
          </a:prstGeom>
        </p:spPr>
        <p:txBody>
          <a:bodyPr wrap="square">
            <a:spAutoFit/>
          </a:bodyPr>
          <a:lstStyle/>
          <a:p>
            <a:pPr lvl="0" indent="361950"/>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Corsiva" panose="03010101010201010101" pitchFamily="66" charset="0"/>
              </a:rPr>
              <a:t>French table manners</a:t>
            </a:r>
            <a:endPar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Corsiva" panose="03010101010201010101" pitchFamily="66" charset="0"/>
            </a:endParaRPr>
          </a:p>
        </p:txBody>
      </p:sp>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5356">
            <a:off x="1222343" y="568179"/>
            <a:ext cx="1413130" cy="19166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Текст 3"/>
          <p:cNvSpPr>
            <a:spLocks noGrp="1"/>
          </p:cNvSpPr>
          <p:nvPr>
            <p:ph type="body" sz="half" idx="2"/>
          </p:nvPr>
        </p:nvSpPr>
        <p:spPr>
          <a:xfrm>
            <a:off x="7580312" y="914400"/>
            <a:ext cx="3581400" cy="2593939"/>
          </a:xfrm>
        </p:spPr>
        <p:txBody>
          <a:bodyPr>
            <a:normAutofit/>
          </a:bodyPr>
          <a:lstStyle/>
          <a:p>
            <a:pPr marL="342900" lvl="0" indent="-342900">
              <a:spcBef>
                <a:spcPts val="0"/>
              </a:spcBef>
              <a:buFont typeface="Webdings" panose="05030102010509060703" pitchFamily="18" charset="2"/>
              <a:buChar char="ä"/>
            </a:pPr>
            <a:r>
              <a:rPr lang="en-US" sz="1800" dirty="0" smtClean="0"/>
              <a:t>You shouldn’t eat until </a:t>
            </a:r>
            <a:r>
              <a:rPr lang="en-US" sz="1800" dirty="0"/>
              <a:t>the head of the table or the host </a:t>
            </a:r>
            <a:r>
              <a:rPr lang="en-US" sz="1800" dirty="0" smtClean="0"/>
              <a:t>says </a:t>
            </a:r>
            <a:r>
              <a:rPr lang="en-US" sz="1800" dirty="0"/>
              <a:t>"bon appétit" </a:t>
            </a:r>
            <a:endParaRPr lang="en-US" sz="1800" dirty="0" smtClean="0"/>
          </a:p>
          <a:p>
            <a:pPr marL="342900" lvl="0" indent="-342900">
              <a:spcBef>
                <a:spcPts val="0"/>
              </a:spcBef>
              <a:buFont typeface="Webdings" panose="05030102010509060703" pitchFamily="18" charset="2"/>
              <a:buChar char="ä"/>
            </a:pPr>
            <a:r>
              <a:rPr lang="en-US" sz="1800" dirty="0" smtClean="0"/>
              <a:t>You should </a:t>
            </a:r>
            <a:r>
              <a:rPr lang="en-US" sz="1800" dirty="0"/>
              <a:t>k</a:t>
            </a:r>
            <a:r>
              <a:rPr lang="en-US" sz="1800" dirty="0" smtClean="0"/>
              <a:t>eep </a:t>
            </a:r>
            <a:r>
              <a:rPr lang="en-US" sz="1800" dirty="0"/>
              <a:t>your hands on the table</a:t>
            </a:r>
            <a:r>
              <a:rPr lang="en-US" sz="1800" dirty="0" smtClean="0"/>
              <a:t>,</a:t>
            </a:r>
          </a:p>
          <a:p>
            <a:pPr marL="342900" lvl="0" indent="-342900">
              <a:spcBef>
                <a:spcPts val="0"/>
              </a:spcBef>
              <a:buFont typeface="Webdings" panose="05030102010509060703" pitchFamily="18" charset="2"/>
              <a:buChar char="ä"/>
            </a:pPr>
            <a:r>
              <a:rPr lang="en-US" sz="1800" dirty="0"/>
              <a:t>You should </a:t>
            </a:r>
            <a:r>
              <a:rPr lang="en-US" sz="1800" dirty="0" smtClean="0"/>
              <a:t>send  </a:t>
            </a:r>
            <a:r>
              <a:rPr lang="en-US" sz="1800" dirty="0"/>
              <a:t>thank you </a:t>
            </a:r>
            <a:r>
              <a:rPr lang="en-US" sz="1800" dirty="0" smtClean="0"/>
              <a:t>note.</a:t>
            </a:r>
          </a:p>
          <a:p>
            <a:pPr marL="342900" lvl="0" indent="-342900">
              <a:spcBef>
                <a:spcPts val="0"/>
              </a:spcBef>
              <a:buFont typeface="Webdings" panose="05030102010509060703" pitchFamily="18" charset="2"/>
              <a:buChar char="ä"/>
            </a:pPr>
            <a:r>
              <a:rPr lang="en-US" sz="1800" dirty="0"/>
              <a:t>You </a:t>
            </a:r>
            <a:r>
              <a:rPr lang="en-US" sz="1800" dirty="0" smtClean="0"/>
              <a:t>shouldn’t be late </a:t>
            </a:r>
            <a:r>
              <a:rPr lang="en-US" sz="1800" dirty="0"/>
              <a:t>because drinks won't be served until the last guests arrive</a:t>
            </a:r>
            <a:r>
              <a:rPr lang="en-US" sz="1800" dirty="0" smtClean="0"/>
              <a:t>.</a:t>
            </a:r>
            <a:endParaRPr lang="ru-RU" dirty="0">
              <a:latin typeface="Monotype Corsiva" panose="03010101010201010101" pitchFamily="66" charset="0"/>
            </a:endParaRPr>
          </a:p>
          <a:p>
            <a:pPr marL="342900" lvl="0" indent="-342900">
              <a:spcBef>
                <a:spcPts val="0"/>
              </a:spcBef>
              <a:buFont typeface="Webdings" panose="05030102010509060703" pitchFamily="18" charset="2"/>
              <a:buChar char="ä"/>
            </a:pPr>
            <a:endParaRPr lang="ru-RU" dirty="0"/>
          </a:p>
        </p:txBody>
      </p:sp>
      <p:sp>
        <p:nvSpPr>
          <p:cNvPr id="12" name="Прямоугольник 11"/>
          <p:cNvSpPr/>
          <p:nvPr/>
        </p:nvSpPr>
        <p:spPr>
          <a:xfrm>
            <a:off x="10247312" y="5867399"/>
            <a:ext cx="887799" cy="830997"/>
          </a:xfrm>
          <a:prstGeom prst="rect">
            <a:avLst/>
          </a:prstGeom>
        </p:spPr>
        <p:txBody>
          <a:bodyPr wrap="square">
            <a:spAutoFit/>
          </a:bodyPr>
          <a:lstStyle/>
          <a:p>
            <a:pPr lvl="0" indent="361950"/>
            <a:r>
              <a:rPr lang="en-US" sz="4800" dirty="0">
                <a:solidFill>
                  <a:srgbClr val="4D0511"/>
                </a:solidFill>
                <a:latin typeface="Monotype Corsiva" panose="03010101010201010101" pitchFamily="66" charset="0"/>
                <a:sym typeface="Webdings"/>
                <a:hlinkClick r:id="rId4" action="ppaction://hlinksldjump"/>
              </a:rPr>
              <a:t></a:t>
            </a:r>
            <a:endParaRPr lang="ru-RU" sz="4800" dirty="0">
              <a:solidFill>
                <a:srgbClr val="4D0511"/>
              </a:solidFill>
              <a:latin typeface="Monotype Corsiva" panose="03010101010201010101" pitchFamily="66" charset="0"/>
            </a:endParaRPr>
          </a:p>
        </p:txBody>
      </p:sp>
    </p:spTree>
    <p:extLst>
      <p:ext uri="{BB962C8B-B14F-4D97-AF65-F5344CB8AC3E}">
        <p14:creationId xmlns:p14="http://schemas.microsoft.com/office/powerpoint/2010/main" val="11702361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100"/>
                    </p:tgtEl>
                  </p:cond>
                </p:stCondLst>
                <p:endSync evt="end" delay="0">
                  <p:rtn val="all"/>
                </p:endSync>
                <p:childTnLst>
                  <p:par>
                    <p:cTn id="3" fill="hold">
                      <p:stCondLst>
                        <p:cond delay="0"/>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amond(out)">
                                      <p:cBhvr>
                                        <p:cTn id="7" dur="2000"/>
                                        <p:tgtEl>
                                          <p:spTgt spid="11">
                                            <p:txEl>
                                              <p:pRg st="0" end="0"/>
                                            </p:txEl>
                                          </p:spTgt>
                                        </p:tgtEl>
                                      </p:cBhvr>
                                    </p:animEffect>
                                  </p:childTnLst>
                                </p:cTn>
                              </p:par>
                            </p:childTnLst>
                          </p:cTn>
                        </p:par>
                        <p:par>
                          <p:cTn id="8" fill="hold">
                            <p:stCondLst>
                              <p:cond delay="2000"/>
                            </p:stCondLst>
                            <p:childTnLst>
                              <p:par>
                                <p:cTn id="9" presetID="8" presetClass="entr" presetSubtype="32"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diamond(out)">
                                      <p:cBhvr>
                                        <p:cTn id="11" dur="2000"/>
                                        <p:tgtEl>
                                          <p:spTgt spid="11">
                                            <p:txEl>
                                              <p:pRg st="1" end="1"/>
                                            </p:txEl>
                                          </p:spTgt>
                                        </p:tgtEl>
                                      </p:cBhvr>
                                    </p:animEffect>
                                  </p:childTnLst>
                                </p:cTn>
                              </p:par>
                            </p:childTnLst>
                          </p:cTn>
                        </p:par>
                        <p:par>
                          <p:cTn id="12" fill="hold">
                            <p:stCondLst>
                              <p:cond delay="4000"/>
                            </p:stCondLst>
                            <p:childTnLst>
                              <p:par>
                                <p:cTn id="13" presetID="8" presetClass="entr" presetSubtype="32"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diamond(out)">
                                      <p:cBhvr>
                                        <p:cTn id="15" dur="2000"/>
                                        <p:tgtEl>
                                          <p:spTgt spid="11">
                                            <p:txEl>
                                              <p:pRg st="2" end="2"/>
                                            </p:txEl>
                                          </p:spTgt>
                                        </p:tgtEl>
                                      </p:cBhvr>
                                    </p:animEffect>
                                  </p:childTnLst>
                                </p:cTn>
                              </p:par>
                            </p:childTnLst>
                          </p:cTn>
                        </p:par>
                        <p:par>
                          <p:cTn id="16" fill="hold">
                            <p:stCondLst>
                              <p:cond delay="6000"/>
                            </p:stCondLst>
                            <p:childTnLst>
                              <p:par>
                                <p:cTn id="17" presetID="8" presetClass="entr" presetSubtype="32" fill="hold"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diamond(out)">
                                      <p:cBhvr>
                                        <p:cTn id="19" dur="2000"/>
                                        <p:tgtEl>
                                          <p:spTgt spid="11">
                                            <p:txEl>
                                              <p:pRg st="3" end="3"/>
                                            </p:txEl>
                                          </p:spTgt>
                                        </p:tgtEl>
                                      </p:cBhvr>
                                    </p:animEffect>
                                  </p:childTnLst>
                                </p:cTn>
                              </p:par>
                            </p:childTnLst>
                          </p:cTn>
                        </p:par>
                      </p:childTnLst>
                    </p:cTn>
                  </p:par>
                </p:childTnLst>
              </p:cTn>
              <p:nextCondLst>
                <p:cond evt="onClick" delay="0">
                  <p:tgtEl>
                    <p:spTgt spid="410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154529">
            <a:off x="768423" y="2796660"/>
            <a:ext cx="5947009" cy="2554545"/>
          </a:xfrm>
          <a:prstGeom prst="rect">
            <a:avLst/>
          </a:prstGeom>
        </p:spPr>
        <p:txBody>
          <a:bodyPr wrap="square">
            <a:spAutoFit/>
          </a:bodyPr>
          <a:lstStyle/>
          <a:p>
            <a:pPr indent="361950"/>
            <a:r>
              <a:rPr lang="en-US" sz="2000" dirty="0" smtClean="0">
                <a:latin typeface="Monotype Corsiva" panose="03010101010201010101" pitchFamily="66" charset="0"/>
              </a:rPr>
              <a:t>Don’t finish all your food, leave a small amount of food on your plate to show  that your host gave you more than enough to eat.</a:t>
            </a:r>
          </a:p>
          <a:p>
            <a:pPr indent="361950"/>
            <a:r>
              <a:rPr lang="en-US" sz="2000" dirty="0" smtClean="0">
                <a:latin typeface="Monotype Corsiva" panose="03010101010201010101" pitchFamily="66" charset="0"/>
              </a:rPr>
              <a:t>Belch! It’s a compliment to the chef.</a:t>
            </a:r>
          </a:p>
          <a:p>
            <a:pPr indent="361950"/>
            <a:r>
              <a:rPr lang="en-US" sz="2000" dirty="0" smtClean="0">
                <a:latin typeface="Monotype Corsiva" panose="03010101010201010101" pitchFamily="66" charset="0"/>
              </a:rPr>
              <a:t>Don’t dig through your food. It’s rude.</a:t>
            </a:r>
          </a:p>
          <a:p>
            <a:pPr indent="361950"/>
            <a:r>
              <a:rPr lang="en-US" sz="2000" dirty="0">
                <a:latin typeface="Monotype Corsiva" panose="03010101010201010101" pitchFamily="66" charset="0"/>
              </a:rPr>
              <a:t>Watching television, using your phone, or carrying on some other activity while having a meal is </a:t>
            </a:r>
            <a:r>
              <a:rPr lang="en-US" sz="2000" dirty="0" smtClean="0">
                <a:latin typeface="Monotype Corsiva" panose="03010101010201010101" pitchFamily="66" charset="0"/>
              </a:rPr>
              <a:t>a </a:t>
            </a:r>
            <a:r>
              <a:rPr lang="en-US" sz="2000" dirty="0">
                <a:latin typeface="Monotype Corsiva" panose="03010101010201010101" pitchFamily="66" charset="0"/>
              </a:rPr>
              <a:t>bad habit</a:t>
            </a:r>
            <a:r>
              <a:rPr lang="en-US" sz="2000" dirty="0" smtClean="0">
                <a:latin typeface="Monotype Corsiva" panose="03010101010201010101" pitchFamily="66" charset="0"/>
              </a:rPr>
              <a:t>.</a:t>
            </a:r>
            <a:r>
              <a:rPr lang="en-US" sz="2000" b="1" dirty="0"/>
              <a:t> </a:t>
            </a:r>
            <a:r>
              <a:rPr lang="en-US" sz="2000" dirty="0">
                <a:latin typeface="Monotype Corsiva" panose="03010101010201010101" pitchFamily="66" charset="0"/>
              </a:rPr>
              <a:t>Concentrate on the meal and your companions.</a:t>
            </a:r>
            <a:r>
              <a:rPr lang="en-US" sz="2000" dirty="0"/>
              <a:t> </a:t>
            </a:r>
            <a:endParaRPr lang="ru-RU" sz="2000" dirty="0">
              <a:latin typeface="Monotype Corsiva" panose="03010101010201010101" pitchFamily="66" charset="0"/>
            </a:endParaRPr>
          </a:p>
        </p:txBody>
      </p:sp>
      <p:sp>
        <p:nvSpPr>
          <p:cNvPr id="6" name="Прямоугольник 5"/>
          <p:cNvSpPr/>
          <p:nvPr/>
        </p:nvSpPr>
        <p:spPr>
          <a:xfrm>
            <a:off x="7475822" y="1066800"/>
            <a:ext cx="3798602" cy="3200876"/>
          </a:xfrm>
          <a:prstGeom prst="rect">
            <a:avLst/>
          </a:prstGeom>
        </p:spPr>
        <p:txBody>
          <a:bodyPr wrap="square">
            <a:spAutoFit/>
          </a:bodyPr>
          <a:lstStyle/>
          <a:p>
            <a:pPr marL="342900" indent="-342900">
              <a:buFont typeface="Webdings" panose="05030102010509060703" pitchFamily="18" charset="2"/>
              <a:buChar char="ä"/>
            </a:pPr>
            <a:r>
              <a:rPr lang="en-US" dirty="0" smtClean="0">
                <a:solidFill>
                  <a:srgbClr val="4D0511"/>
                </a:solidFill>
              </a:rPr>
              <a:t>You shouldn’t </a:t>
            </a:r>
            <a:r>
              <a:rPr lang="en-US" dirty="0"/>
              <a:t>finish all your </a:t>
            </a:r>
            <a:r>
              <a:rPr lang="en-US" dirty="0" smtClean="0"/>
              <a:t>food</a:t>
            </a:r>
          </a:p>
          <a:p>
            <a:pPr marL="342900" indent="-342900">
              <a:buFont typeface="Webdings" panose="05030102010509060703" pitchFamily="18" charset="2"/>
              <a:buChar char="ä"/>
            </a:pPr>
            <a:r>
              <a:rPr lang="en-US" dirty="0" smtClean="0">
                <a:solidFill>
                  <a:srgbClr val="4D0511"/>
                </a:solidFill>
              </a:rPr>
              <a:t>You should </a:t>
            </a:r>
            <a:r>
              <a:rPr lang="en-US" dirty="0"/>
              <a:t>leave a small amount of food on your </a:t>
            </a:r>
            <a:r>
              <a:rPr lang="en-US" dirty="0" smtClean="0"/>
              <a:t>plate</a:t>
            </a:r>
          </a:p>
          <a:p>
            <a:pPr marL="342900" indent="-342900">
              <a:buFont typeface="Webdings" panose="05030102010509060703" pitchFamily="18" charset="2"/>
              <a:buChar char="ä"/>
            </a:pPr>
            <a:r>
              <a:rPr lang="en-US" dirty="0">
                <a:solidFill>
                  <a:srgbClr val="4D0511"/>
                </a:solidFill>
              </a:rPr>
              <a:t>You should </a:t>
            </a:r>
            <a:r>
              <a:rPr lang="en-US" dirty="0" smtClean="0">
                <a:solidFill>
                  <a:srgbClr val="4D0511"/>
                </a:solidFill>
              </a:rPr>
              <a:t>belch to </a:t>
            </a:r>
            <a:r>
              <a:rPr lang="en-US" dirty="0"/>
              <a:t>compliment to the chef</a:t>
            </a:r>
            <a:r>
              <a:rPr lang="en-US" dirty="0" smtClean="0">
                <a:solidFill>
                  <a:srgbClr val="4D0511"/>
                </a:solidFill>
              </a:rPr>
              <a:t>  </a:t>
            </a:r>
          </a:p>
          <a:p>
            <a:pPr marL="342900" indent="-342900">
              <a:buFont typeface="Webdings" panose="05030102010509060703" pitchFamily="18" charset="2"/>
              <a:buChar char="ä"/>
            </a:pPr>
            <a:r>
              <a:rPr lang="en-US" dirty="0">
                <a:solidFill>
                  <a:srgbClr val="4D0511"/>
                </a:solidFill>
              </a:rPr>
              <a:t>You </a:t>
            </a:r>
            <a:r>
              <a:rPr lang="en-US" dirty="0" smtClean="0">
                <a:solidFill>
                  <a:srgbClr val="4D0511"/>
                </a:solidFill>
              </a:rPr>
              <a:t>shouldn’t </a:t>
            </a:r>
            <a:r>
              <a:rPr lang="en-US" dirty="0">
                <a:cs typeface="Times New Roman" panose="02020603050405020304" pitchFamily="18" charset="0"/>
              </a:rPr>
              <a:t>dig through your </a:t>
            </a:r>
            <a:r>
              <a:rPr lang="en-US" dirty="0" smtClean="0">
                <a:cs typeface="Times New Roman" panose="02020603050405020304" pitchFamily="18" charset="0"/>
              </a:rPr>
              <a:t>food</a:t>
            </a:r>
          </a:p>
          <a:p>
            <a:pPr marL="342900" indent="-342900">
              <a:buFont typeface="Webdings" panose="05030102010509060703" pitchFamily="18" charset="2"/>
              <a:buChar char="ä"/>
            </a:pPr>
            <a:r>
              <a:rPr lang="en-US" dirty="0" smtClean="0">
                <a:solidFill>
                  <a:srgbClr val="4D0511"/>
                </a:solidFill>
                <a:cs typeface="Times New Roman" panose="02020603050405020304" pitchFamily="18" charset="0"/>
              </a:rPr>
              <a:t>You shouldn’t </a:t>
            </a:r>
            <a:r>
              <a:rPr lang="en-US" dirty="0" smtClean="0">
                <a:latin typeface="Times New Roman" panose="02020603050405020304" pitchFamily="18" charset="0"/>
                <a:cs typeface="Times New Roman" panose="02020603050405020304" pitchFamily="18" charset="0"/>
              </a:rPr>
              <a:t>watch </a:t>
            </a:r>
            <a:r>
              <a:rPr lang="en-US" dirty="0">
                <a:latin typeface="Times New Roman" panose="02020603050405020304" pitchFamily="18" charset="0"/>
                <a:cs typeface="Times New Roman" panose="02020603050405020304" pitchFamily="18" charset="0"/>
              </a:rPr>
              <a:t>television, </a:t>
            </a:r>
            <a:r>
              <a:rPr lang="en-US" dirty="0" smtClean="0">
                <a:latin typeface="Times New Roman" panose="02020603050405020304" pitchFamily="18" charset="0"/>
                <a:cs typeface="Times New Roman" panose="02020603050405020304" pitchFamily="18" charset="0"/>
              </a:rPr>
              <a:t>use </a:t>
            </a:r>
            <a:r>
              <a:rPr lang="en-US" dirty="0">
                <a:latin typeface="Times New Roman" panose="02020603050405020304" pitchFamily="18" charset="0"/>
                <a:cs typeface="Times New Roman" panose="02020603050405020304" pitchFamily="18" charset="0"/>
              </a:rPr>
              <a:t>your </a:t>
            </a:r>
            <a:r>
              <a:rPr lang="en-US" dirty="0" smtClean="0">
                <a:latin typeface="Times New Roman" panose="02020603050405020304" pitchFamily="18" charset="0"/>
                <a:cs typeface="Times New Roman" panose="02020603050405020304" pitchFamily="18" charset="0"/>
              </a:rPr>
              <a:t>phone.</a:t>
            </a:r>
            <a:endParaRPr lang="en-US" dirty="0" smtClean="0">
              <a:solidFill>
                <a:srgbClr val="4D0511"/>
              </a:solidFill>
              <a:latin typeface="Times New Roman" panose="02020603050405020304" pitchFamily="18" charset="0"/>
              <a:cs typeface="Times New Roman" panose="02020603050405020304" pitchFamily="18" charset="0"/>
            </a:endParaRPr>
          </a:p>
          <a:p>
            <a:pPr marL="342900" indent="-342900">
              <a:buFont typeface="Webdings" panose="05030102010509060703" pitchFamily="18" charset="2"/>
              <a:buChar char="ä"/>
            </a:pPr>
            <a:r>
              <a:rPr lang="en-US" dirty="0" smtClean="0">
                <a:solidFill>
                  <a:srgbClr val="4D0511"/>
                </a:solidFill>
              </a:rPr>
              <a:t>You should </a:t>
            </a:r>
            <a:r>
              <a:rPr lang="en-US" dirty="0" smtClean="0">
                <a:solidFill>
                  <a:srgbClr val="4D0511"/>
                </a:solidFill>
                <a:latin typeface="Times New Roman" panose="02020603050405020304" pitchFamily="18" charset="0"/>
                <a:cs typeface="Times New Roman" panose="02020603050405020304" pitchFamily="18" charset="0"/>
              </a:rPr>
              <a:t>c</a:t>
            </a:r>
            <a:r>
              <a:rPr lang="en-US" dirty="0" smtClean="0">
                <a:latin typeface="Times New Roman" panose="02020603050405020304" pitchFamily="18" charset="0"/>
                <a:cs typeface="Times New Roman" panose="02020603050405020304" pitchFamily="18" charset="0"/>
              </a:rPr>
              <a:t>oncentrate </a:t>
            </a:r>
            <a:r>
              <a:rPr lang="en-US" dirty="0">
                <a:latin typeface="Times New Roman" panose="02020603050405020304" pitchFamily="18" charset="0"/>
                <a:cs typeface="Times New Roman" panose="02020603050405020304" pitchFamily="18" charset="0"/>
              </a:rPr>
              <a:t>on the meal and your </a:t>
            </a:r>
            <a:r>
              <a:rPr lang="en-US" dirty="0" smtClean="0">
                <a:latin typeface="Times New Roman" panose="02020603050405020304" pitchFamily="18" charset="0"/>
                <a:cs typeface="Times New Roman" panose="02020603050405020304" pitchFamily="18" charset="0"/>
              </a:rPr>
              <a:t>companions.</a:t>
            </a:r>
            <a:endParaRPr lang="en-US" dirty="0">
              <a:solidFill>
                <a:srgbClr val="4D0511"/>
              </a:solidFill>
              <a:latin typeface="Times New Roman" panose="02020603050405020304" pitchFamily="18" charset="0"/>
              <a:cs typeface="Times New Roman" panose="02020603050405020304" pitchFamily="18" charset="0"/>
            </a:endParaRPr>
          </a:p>
        </p:txBody>
      </p:sp>
      <p:pic>
        <p:nvPicPr>
          <p:cNvPr id="9218" name="Picture 2" descr="http://www.vccore.com/upload/vctemp/46a2460f6af74f2fa712b41854cc35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1119">
            <a:off x="1065212" y="671703"/>
            <a:ext cx="2238090" cy="18699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0" name="Picture 4" descr="http://fc08.deviantart.net/fs71/f/2012/028/3/a/belch_corgi_by_dutchmouse-d4nxm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8497" y="4384919"/>
            <a:ext cx="2209800" cy="1482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rot="200199">
            <a:off x="3210940" y="1505204"/>
            <a:ext cx="3656020" cy="523220"/>
          </a:xfrm>
          <a:prstGeom prst="rect">
            <a:avLst/>
          </a:prstGeom>
        </p:spPr>
        <p:txBody>
          <a:bodyPr wrap="square">
            <a:spAutoFit/>
          </a:bodyPr>
          <a:lstStyle/>
          <a:p>
            <a:pPr lvl="0" indent="361950"/>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Corsiva" panose="03010101010201010101" pitchFamily="66" charset="0"/>
              </a:rPr>
              <a:t>Chinese table manners</a:t>
            </a:r>
            <a:endPar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Corsiva" panose="03010101010201010101" pitchFamily="66" charset="0"/>
            </a:endParaRPr>
          </a:p>
        </p:txBody>
      </p:sp>
      <p:sp>
        <p:nvSpPr>
          <p:cNvPr id="9" name="Прямоугольник 8"/>
          <p:cNvSpPr/>
          <p:nvPr/>
        </p:nvSpPr>
        <p:spPr>
          <a:xfrm>
            <a:off x="10247312" y="5867399"/>
            <a:ext cx="887799" cy="830997"/>
          </a:xfrm>
          <a:prstGeom prst="rect">
            <a:avLst/>
          </a:prstGeom>
        </p:spPr>
        <p:txBody>
          <a:bodyPr wrap="square">
            <a:spAutoFit/>
          </a:bodyPr>
          <a:lstStyle/>
          <a:p>
            <a:pPr lvl="0" indent="361950"/>
            <a:r>
              <a:rPr lang="en-US" sz="4800" dirty="0">
                <a:solidFill>
                  <a:srgbClr val="4D0511"/>
                </a:solidFill>
                <a:latin typeface="Monotype Corsiva" panose="03010101010201010101" pitchFamily="66" charset="0"/>
                <a:sym typeface="Webdings"/>
                <a:hlinkClick r:id="rId4" action="ppaction://hlinksldjump"/>
              </a:rPr>
              <a:t></a:t>
            </a:r>
            <a:endParaRPr lang="ru-RU" sz="4800" dirty="0">
              <a:solidFill>
                <a:srgbClr val="4D0511"/>
              </a:solidFill>
              <a:latin typeface="Monotype Corsiva" panose="03010101010201010101" pitchFamily="66" charset="0"/>
            </a:endParaRPr>
          </a:p>
        </p:txBody>
      </p:sp>
    </p:spTree>
    <p:extLst>
      <p:ext uri="{BB962C8B-B14F-4D97-AF65-F5344CB8AC3E}">
        <p14:creationId xmlns:p14="http://schemas.microsoft.com/office/powerpoint/2010/main" val="5964785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220"/>
                    </p:tgtEl>
                  </p:cond>
                </p:stCondLst>
                <p:endSync evt="end" delay="0">
                  <p:rtn val="all"/>
                </p:endSync>
                <p:childTnLst>
                  <p:par>
                    <p:cTn id="3" fill="hold">
                      <p:stCondLst>
                        <p:cond delay="0"/>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amond(in)">
                                      <p:cBhvr>
                                        <p:cTn id="7" dur="2000"/>
                                        <p:tgtEl>
                                          <p:spTgt spid="6">
                                            <p:txEl>
                                              <p:pRg st="0" end="0"/>
                                            </p:txEl>
                                          </p:spTgt>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diamond(in)">
                                      <p:cBhvr>
                                        <p:cTn id="11" dur="2000"/>
                                        <p:tgtEl>
                                          <p:spTgt spid="6">
                                            <p:txEl>
                                              <p:pRg st="1" end="1"/>
                                            </p:txEl>
                                          </p:spTgt>
                                        </p:tgtEl>
                                      </p:cBhvr>
                                    </p:animEffect>
                                  </p:childTnLst>
                                </p:cTn>
                              </p:par>
                            </p:childTnLst>
                          </p:cTn>
                        </p:par>
                        <p:par>
                          <p:cTn id="12" fill="hold">
                            <p:stCondLst>
                              <p:cond delay="4000"/>
                            </p:stCondLst>
                            <p:childTnLst>
                              <p:par>
                                <p:cTn id="13" presetID="8" presetClass="entr" presetSubtype="16"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amond(in)">
                                      <p:cBhvr>
                                        <p:cTn id="15" dur="2000"/>
                                        <p:tgtEl>
                                          <p:spTgt spid="6">
                                            <p:txEl>
                                              <p:pRg st="2" end="2"/>
                                            </p:txEl>
                                          </p:spTgt>
                                        </p:tgtEl>
                                      </p:cBhvr>
                                    </p:animEffect>
                                  </p:childTnLst>
                                </p:cTn>
                              </p:par>
                            </p:childTnLst>
                          </p:cTn>
                        </p:par>
                        <p:par>
                          <p:cTn id="16" fill="hold">
                            <p:stCondLst>
                              <p:cond delay="6000"/>
                            </p:stCondLst>
                            <p:childTnLst>
                              <p:par>
                                <p:cTn id="17" presetID="8" presetClass="entr" presetSubtype="16"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diamond(in)">
                                      <p:cBhvr>
                                        <p:cTn id="19" dur="2000"/>
                                        <p:tgtEl>
                                          <p:spTgt spid="6">
                                            <p:txEl>
                                              <p:pRg st="3" end="3"/>
                                            </p:txEl>
                                          </p:spTgt>
                                        </p:tgtEl>
                                      </p:cBhvr>
                                    </p:animEffect>
                                  </p:childTnLst>
                                </p:cTn>
                              </p:par>
                            </p:childTnLst>
                          </p:cTn>
                        </p:par>
                        <p:par>
                          <p:cTn id="20" fill="hold">
                            <p:stCondLst>
                              <p:cond delay="8000"/>
                            </p:stCondLst>
                            <p:childTnLst>
                              <p:par>
                                <p:cTn id="21" presetID="8" presetClass="entr" presetSubtype="16"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diamond(in)">
                                      <p:cBhvr>
                                        <p:cTn id="23" dur="2000"/>
                                        <p:tgtEl>
                                          <p:spTgt spid="6">
                                            <p:txEl>
                                              <p:pRg st="4" end="4"/>
                                            </p:txEl>
                                          </p:spTgt>
                                        </p:tgtEl>
                                      </p:cBhvr>
                                    </p:animEffect>
                                  </p:childTnLst>
                                </p:cTn>
                              </p:par>
                            </p:childTnLst>
                          </p:cTn>
                        </p:par>
                        <p:par>
                          <p:cTn id="24" fill="hold">
                            <p:stCondLst>
                              <p:cond delay="10000"/>
                            </p:stCondLst>
                            <p:childTnLst>
                              <p:par>
                                <p:cTn id="25" presetID="8" presetClass="entr" presetSubtype="16" fill="hold"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diamond(in)">
                                      <p:cBhvr>
                                        <p:cTn id="27" dur="2000"/>
                                        <p:tgtEl>
                                          <p:spTgt spid="6">
                                            <p:txEl>
                                              <p:pRg st="5" end="5"/>
                                            </p:txEl>
                                          </p:spTgt>
                                        </p:tgtEl>
                                      </p:cBhvr>
                                    </p:animEffect>
                                  </p:childTnLst>
                                </p:cTn>
                              </p:par>
                            </p:childTnLst>
                          </p:cTn>
                        </p:par>
                      </p:childTnLst>
                    </p:cTn>
                  </p:par>
                </p:childTnLst>
              </p:cTn>
              <p:nextCondLst>
                <p:cond evt="onClick" delay="0">
                  <p:tgtEl>
                    <p:spTgt spid="922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rot="154529">
            <a:off x="800973" y="2702335"/>
            <a:ext cx="5947009" cy="2554545"/>
          </a:xfrm>
          <a:prstGeom prst="rect">
            <a:avLst/>
          </a:prstGeom>
        </p:spPr>
        <p:txBody>
          <a:bodyPr wrap="square">
            <a:spAutoFit/>
          </a:bodyPr>
          <a:lstStyle/>
          <a:p>
            <a:pPr indent="361950"/>
            <a:r>
              <a:rPr lang="en-US" sz="2000" dirty="0" smtClean="0">
                <a:latin typeface="Monotype Corsiva" panose="03010101010201010101" pitchFamily="66" charset="0"/>
              </a:rPr>
              <a:t>Don’t eat with your left hand. It’s considered unclean. Use only your right hand. </a:t>
            </a:r>
            <a:r>
              <a:rPr lang="en-US" sz="2000" dirty="0"/>
              <a:t> </a:t>
            </a:r>
            <a:r>
              <a:rPr lang="en-US" sz="2000" dirty="0">
                <a:latin typeface="Monotype Corsiva" panose="03010101010201010101" pitchFamily="66" charset="0"/>
              </a:rPr>
              <a:t>Do not place your left hand on the </a:t>
            </a:r>
            <a:r>
              <a:rPr lang="en-US" sz="2000" dirty="0" smtClean="0">
                <a:latin typeface="Monotype Corsiva" panose="03010101010201010101" pitchFamily="66" charset="0"/>
              </a:rPr>
              <a:t>table</a:t>
            </a:r>
            <a:r>
              <a:rPr lang="en-US" sz="2000" dirty="0">
                <a:latin typeface="Monotype Corsiva" panose="03010101010201010101" pitchFamily="66" charset="0"/>
              </a:rPr>
              <a:t>.</a:t>
            </a:r>
            <a:endParaRPr lang="en-US" sz="2000" dirty="0" smtClean="0">
              <a:latin typeface="Monotype Corsiva" panose="03010101010201010101" pitchFamily="66" charset="0"/>
            </a:endParaRPr>
          </a:p>
          <a:p>
            <a:pPr indent="361950"/>
            <a:r>
              <a:rPr lang="en-US" sz="2000" dirty="0" smtClean="0">
                <a:latin typeface="Monotype Corsiva" panose="03010101010201010101" pitchFamily="66" charset="0"/>
              </a:rPr>
              <a:t>Be sure to finish your meal as wasting food  on your  plate is disrespect.</a:t>
            </a:r>
          </a:p>
          <a:p>
            <a:pPr indent="361950"/>
            <a:r>
              <a:rPr lang="en-US" sz="2000" dirty="0" smtClean="0">
                <a:latin typeface="Monotype Corsiva" panose="03010101010201010101" pitchFamily="66" charset="0"/>
              </a:rPr>
              <a:t>Don’t eat too quickly or too slowly.</a:t>
            </a:r>
          </a:p>
          <a:p>
            <a:pPr indent="361950"/>
            <a:r>
              <a:rPr lang="en-US" sz="2000" dirty="0">
                <a:latin typeface="Monotype Corsiva" panose="03010101010201010101" pitchFamily="66" charset="0"/>
              </a:rPr>
              <a:t>You </a:t>
            </a:r>
            <a:r>
              <a:rPr lang="en-US" sz="2000" dirty="0" smtClean="0">
                <a:latin typeface="Monotype Corsiva" panose="03010101010201010101" pitchFamily="66" charset="0"/>
              </a:rPr>
              <a:t>also </a:t>
            </a:r>
            <a:r>
              <a:rPr lang="en-US" sz="2000" dirty="0">
                <a:latin typeface="Monotype Corsiva" panose="03010101010201010101" pitchFamily="66" charset="0"/>
              </a:rPr>
              <a:t>need to wash your hands before you sit down to </a:t>
            </a:r>
            <a:r>
              <a:rPr lang="en-US" sz="2000" dirty="0" smtClean="0">
                <a:latin typeface="Monotype Corsiva" panose="03010101010201010101" pitchFamily="66" charset="0"/>
              </a:rPr>
              <a:t>eat and </a:t>
            </a:r>
            <a:r>
              <a:rPr lang="en-US" sz="2000" dirty="0">
                <a:latin typeface="Monotype Corsiva" panose="03010101010201010101" pitchFamily="66" charset="0"/>
              </a:rPr>
              <a:t> at the end of the meal.  </a:t>
            </a:r>
            <a:endParaRPr lang="en-US" sz="2000" dirty="0" smtClean="0">
              <a:latin typeface="Monotype Corsiva" panose="03010101010201010101" pitchFamily="66" charset="0"/>
            </a:endParaRPr>
          </a:p>
          <a:p>
            <a:pPr indent="361950"/>
            <a:r>
              <a:rPr lang="en-US" sz="2000" dirty="0" smtClean="0">
                <a:latin typeface="Monotype Corsiva" panose="03010101010201010101" pitchFamily="66" charset="0"/>
              </a:rPr>
              <a:t> </a:t>
            </a:r>
            <a:endParaRPr lang="ru-RU" sz="2000" dirty="0">
              <a:latin typeface="Monotype Corsiva" panose="03010101010201010101" pitchFamily="66" charset="0"/>
            </a:endParaRPr>
          </a:p>
        </p:txBody>
      </p:sp>
      <p:sp>
        <p:nvSpPr>
          <p:cNvPr id="6" name="Прямоугольник 5"/>
          <p:cNvSpPr/>
          <p:nvPr/>
        </p:nvSpPr>
        <p:spPr>
          <a:xfrm>
            <a:off x="7456772" y="685800"/>
            <a:ext cx="3798602" cy="3231654"/>
          </a:xfrm>
          <a:prstGeom prst="rect">
            <a:avLst/>
          </a:prstGeom>
        </p:spPr>
        <p:txBody>
          <a:bodyPr wrap="square">
            <a:spAutoFit/>
          </a:bodyPr>
          <a:lstStyle/>
          <a:p>
            <a:pPr marL="342900" indent="-342900">
              <a:buFont typeface="Webdings" panose="05030102010509060703" pitchFamily="18" charset="2"/>
              <a:buChar char="ä"/>
            </a:pPr>
            <a:r>
              <a:rPr lang="en-US" dirty="0" smtClean="0">
                <a:solidFill>
                  <a:srgbClr val="4D0511"/>
                </a:solidFill>
              </a:rPr>
              <a:t>You shouldn’t </a:t>
            </a:r>
            <a:r>
              <a:rPr lang="en-US" dirty="0"/>
              <a:t>eat with your left </a:t>
            </a:r>
            <a:r>
              <a:rPr lang="en-US" dirty="0" smtClean="0"/>
              <a:t>hand</a:t>
            </a:r>
          </a:p>
          <a:p>
            <a:pPr marL="342900" indent="-342900">
              <a:buFont typeface="Webdings" panose="05030102010509060703" pitchFamily="18" charset="2"/>
              <a:buChar char="ä"/>
            </a:pPr>
            <a:r>
              <a:rPr lang="en-US" dirty="0" smtClean="0">
                <a:solidFill>
                  <a:srgbClr val="4D0511"/>
                </a:solidFill>
              </a:rPr>
              <a:t>You should </a:t>
            </a:r>
            <a:r>
              <a:rPr lang="en-US" dirty="0" smtClean="0"/>
              <a:t>use </a:t>
            </a:r>
            <a:r>
              <a:rPr lang="en-US" dirty="0"/>
              <a:t>only your right hand.</a:t>
            </a:r>
            <a:r>
              <a:rPr lang="en-US" dirty="0" smtClean="0">
                <a:solidFill>
                  <a:srgbClr val="4D0511"/>
                </a:solidFill>
              </a:rPr>
              <a:t>  </a:t>
            </a:r>
          </a:p>
          <a:p>
            <a:pPr marL="342900" indent="-342900">
              <a:buFont typeface="Webdings" panose="05030102010509060703" pitchFamily="18" charset="2"/>
              <a:buChar char="ä"/>
            </a:pPr>
            <a:r>
              <a:rPr lang="en-US" dirty="0" smtClean="0">
                <a:solidFill>
                  <a:srgbClr val="4D0511"/>
                </a:solidFill>
              </a:rPr>
              <a:t>You should finish all your meal</a:t>
            </a:r>
          </a:p>
          <a:p>
            <a:pPr marL="342900" indent="-342900">
              <a:buFont typeface="Webdings" panose="05030102010509060703" pitchFamily="18" charset="2"/>
              <a:buChar char="ä"/>
            </a:pPr>
            <a:r>
              <a:rPr lang="en-US" dirty="0" smtClean="0">
                <a:solidFill>
                  <a:srgbClr val="4D0511"/>
                </a:solidFill>
              </a:rPr>
              <a:t>You should eat not too </a:t>
            </a:r>
            <a:r>
              <a:rPr lang="en-US" dirty="0"/>
              <a:t>quickly </a:t>
            </a:r>
            <a:r>
              <a:rPr lang="en-US" dirty="0" smtClean="0"/>
              <a:t>and not too </a:t>
            </a:r>
            <a:r>
              <a:rPr lang="en-US" dirty="0"/>
              <a:t>slowly</a:t>
            </a:r>
            <a:r>
              <a:rPr lang="en-US" dirty="0" smtClean="0"/>
              <a:t>.</a:t>
            </a:r>
          </a:p>
          <a:p>
            <a:pPr marL="342900" indent="-342900">
              <a:buFont typeface="Webdings" panose="05030102010509060703" pitchFamily="18" charset="2"/>
              <a:buChar char="ä"/>
            </a:pPr>
            <a:r>
              <a:rPr lang="en-US" dirty="0" smtClean="0"/>
              <a:t>You should wash </a:t>
            </a:r>
            <a:r>
              <a:rPr lang="en-US" dirty="0">
                <a:latin typeface="Times New Roman" panose="02020603050405020304" pitchFamily="18" charset="0"/>
                <a:cs typeface="Times New Roman" panose="02020603050405020304" pitchFamily="18" charset="0"/>
              </a:rPr>
              <a:t>your hands before you sit down to eat and  at the end of the meal.  </a:t>
            </a:r>
          </a:p>
          <a:p>
            <a:pPr marL="342900" indent="-342900">
              <a:buFont typeface="Webdings" panose="05030102010509060703" pitchFamily="18" charset="2"/>
              <a:buChar char="ä"/>
            </a:pPr>
            <a:endParaRPr lang="en-US" dirty="0">
              <a:solidFill>
                <a:srgbClr val="4D0511"/>
              </a:solidFill>
            </a:endParaRPr>
          </a:p>
        </p:txBody>
      </p:sp>
      <p:pic>
        <p:nvPicPr>
          <p:cNvPr id="10242" name="Picture 2" descr="http://eshte-na-zdorovje.ru/cook/photo/Exotic_cuisine/indus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8012" y="3979606"/>
            <a:ext cx="2514600" cy="17350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6" name="Picture 6" descr="http://finedininglovers.cdn.crosscast-system.com/BlogPost/xl_8263_indian-restaurant-rules-fiendininglovers-T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9093">
            <a:off x="3993094" y="947191"/>
            <a:ext cx="2650395" cy="14570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rot="200199">
            <a:off x="543939" y="1172751"/>
            <a:ext cx="3656020" cy="523220"/>
          </a:xfrm>
          <a:prstGeom prst="rect">
            <a:avLst/>
          </a:prstGeom>
        </p:spPr>
        <p:txBody>
          <a:bodyPr wrap="square">
            <a:spAutoFit/>
          </a:bodyPr>
          <a:lstStyle/>
          <a:p>
            <a:pPr lvl="0" indent="361950"/>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Corsiva" panose="03010101010201010101" pitchFamily="66" charset="0"/>
              </a:rPr>
              <a:t>Indian table manners</a:t>
            </a:r>
            <a:endPar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Corsiva" panose="03010101010201010101" pitchFamily="66" charset="0"/>
            </a:endParaRPr>
          </a:p>
        </p:txBody>
      </p:sp>
      <p:sp>
        <p:nvSpPr>
          <p:cNvPr id="10" name="Прямоугольник 9"/>
          <p:cNvSpPr/>
          <p:nvPr/>
        </p:nvSpPr>
        <p:spPr>
          <a:xfrm>
            <a:off x="10247312" y="5867399"/>
            <a:ext cx="887799" cy="830997"/>
          </a:xfrm>
          <a:prstGeom prst="rect">
            <a:avLst/>
          </a:prstGeom>
        </p:spPr>
        <p:txBody>
          <a:bodyPr wrap="square">
            <a:spAutoFit/>
          </a:bodyPr>
          <a:lstStyle/>
          <a:p>
            <a:pPr lvl="0" indent="361950"/>
            <a:r>
              <a:rPr lang="en-US" sz="4800" dirty="0">
                <a:solidFill>
                  <a:srgbClr val="4D0511"/>
                </a:solidFill>
                <a:latin typeface="Monotype Corsiva" panose="03010101010201010101" pitchFamily="66" charset="0"/>
                <a:sym typeface="Webdings"/>
                <a:hlinkClick r:id="rId4" action="ppaction://hlinksldjump"/>
              </a:rPr>
              <a:t></a:t>
            </a:r>
            <a:endParaRPr lang="ru-RU" sz="4800" dirty="0">
              <a:solidFill>
                <a:srgbClr val="4D0511"/>
              </a:solidFill>
              <a:latin typeface="Monotype Corsiva" panose="03010101010201010101" pitchFamily="66" charset="0"/>
            </a:endParaRPr>
          </a:p>
        </p:txBody>
      </p:sp>
    </p:spTree>
    <p:extLst>
      <p:ext uri="{BB962C8B-B14F-4D97-AF65-F5344CB8AC3E}">
        <p14:creationId xmlns:p14="http://schemas.microsoft.com/office/powerpoint/2010/main" val="14390078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42"/>
                    </p:tgtEl>
                  </p:cond>
                </p:stCondLst>
                <p:endSync evt="end" delay="0">
                  <p:rtn val="all"/>
                </p:endSync>
                <p:childTnLst>
                  <p:par>
                    <p:cTn id="3" fill="hold">
                      <p:stCondLst>
                        <p:cond delay="0"/>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amond(in)">
                                      <p:cBhvr>
                                        <p:cTn id="7" dur="2000"/>
                                        <p:tgtEl>
                                          <p:spTgt spid="6">
                                            <p:txEl>
                                              <p:pRg st="0" end="0"/>
                                            </p:txEl>
                                          </p:spTgt>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diamond(in)">
                                      <p:cBhvr>
                                        <p:cTn id="11" dur="2000"/>
                                        <p:tgtEl>
                                          <p:spTgt spid="6">
                                            <p:txEl>
                                              <p:pRg st="1" end="1"/>
                                            </p:txEl>
                                          </p:spTgt>
                                        </p:tgtEl>
                                      </p:cBhvr>
                                    </p:animEffect>
                                  </p:childTnLst>
                                </p:cTn>
                              </p:par>
                            </p:childTnLst>
                          </p:cTn>
                        </p:par>
                        <p:par>
                          <p:cTn id="12" fill="hold">
                            <p:stCondLst>
                              <p:cond delay="4000"/>
                            </p:stCondLst>
                            <p:childTnLst>
                              <p:par>
                                <p:cTn id="13" presetID="8" presetClass="entr" presetSubtype="16"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amond(in)">
                                      <p:cBhvr>
                                        <p:cTn id="15" dur="2000"/>
                                        <p:tgtEl>
                                          <p:spTgt spid="6">
                                            <p:txEl>
                                              <p:pRg st="2" end="2"/>
                                            </p:txEl>
                                          </p:spTgt>
                                        </p:tgtEl>
                                      </p:cBhvr>
                                    </p:animEffect>
                                  </p:childTnLst>
                                </p:cTn>
                              </p:par>
                            </p:childTnLst>
                          </p:cTn>
                        </p:par>
                        <p:par>
                          <p:cTn id="16" fill="hold">
                            <p:stCondLst>
                              <p:cond delay="6000"/>
                            </p:stCondLst>
                            <p:childTnLst>
                              <p:par>
                                <p:cTn id="17" presetID="8" presetClass="entr" presetSubtype="16"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diamond(in)">
                                      <p:cBhvr>
                                        <p:cTn id="19" dur="2000"/>
                                        <p:tgtEl>
                                          <p:spTgt spid="6">
                                            <p:txEl>
                                              <p:pRg st="3" end="3"/>
                                            </p:txEl>
                                          </p:spTgt>
                                        </p:tgtEl>
                                      </p:cBhvr>
                                    </p:animEffect>
                                  </p:childTnLst>
                                </p:cTn>
                              </p:par>
                            </p:childTnLst>
                          </p:cTn>
                        </p:par>
                        <p:par>
                          <p:cTn id="20" fill="hold">
                            <p:stCondLst>
                              <p:cond delay="8000"/>
                            </p:stCondLst>
                            <p:childTnLst>
                              <p:par>
                                <p:cTn id="21" presetID="8" presetClass="entr" presetSubtype="16"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diamond(in)">
                                      <p:cBhvr>
                                        <p:cTn id="23" dur="2000"/>
                                        <p:tgtEl>
                                          <p:spTgt spid="6">
                                            <p:txEl>
                                              <p:pRg st="4" end="4"/>
                                            </p:txEl>
                                          </p:spTgt>
                                        </p:tgtEl>
                                      </p:cBhvr>
                                    </p:animEffect>
                                  </p:childTnLst>
                                </p:cTn>
                              </p:par>
                            </p:childTnLst>
                          </p:cTn>
                        </p:par>
                      </p:childTnLst>
                    </p:cTn>
                  </p:par>
                </p:childTnLst>
              </p:cTn>
              <p:nextCondLst>
                <p:cond evt="onClick" delay="0">
                  <p:tgtEl>
                    <p:spTgt spid="1024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rtlCol="0">
            <a:noAutofit/>
          </a:bodyPr>
          <a:lstStyle/>
          <a:p>
            <a:pPr algn="ctr"/>
            <a:r>
              <a:rPr lang="en-US" dirty="0" smtClean="0"/>
              <a:t>Homework</a:t>
            </a:r>
            <a:endParaRPr lang="ru-RU" dirty="0"/>
          </a:p>
        </p:txBody>
      </p:sp>
      <p:sp>
        <p:nvSpPr>
          <p:cNvPr id="3" name="Объект 2"/>
          <p:cNvSpPr>
            <a:spLocks noGrp="1"/>
          </p:cNvSpPr>
          <p:nvPr>
            <p:ph idx="1"/>
          </p:nvPr>
        </p:nvSpPr>
        <p:spPr/>
        <p:txBody>
          <a:bodyPr rtlCol="0"/>
          <a:lstStyle/>
          <a:p>
            <a:pPr marL="45720" indent="0">
              <a:buNone/>
            </a:pPr>
            <a:r>
              <a:rPr lang="en-US" dirty="0" smtClean="0"/>
              <a:t>Make  table manners (basic and unusual) in our country, in Russia (50-60 words) and tell about them</a:t>
            </a:r>
            <a:r>
              <a:rPr lang="en-US" dirty="0"/>
              <a:t>. </a:t>
            </a:r>
            <a:r>
              <a:rPr lang="en-US" dirty="0" smtClean="0"/>
              <a:t>If you tell </a:t>
            </a:r>
            <a:r>
              <a:rPr lang="en-US" dirty="0" smtClean="0"/>
              <a:t>without any mistakes, </a:t>
            </a:r>
            <a:r>
              <a:rPr lang="en-US" dirty="0" smtClean="0"/>
              <a:t>you </a:t>
            </a:r>
            <a:r>
              <a:rPr lang="en-US" dirty="0" smtClean="0"/>
              <a:t>will get </a:t>
            </a:r>
            <a:r>
              <a:rPr lang="en-US" dirty="0" smtClean="0"/>
              <a:t>an excellent mark. If you tell and </a:t>
            </a:r>
            <a:r>
              <a:rPr lang="en-US" dirty="0" smtClean="0"/>
              <a:t>make some </a:t>
            </a:r>
            <a:r>
              <a:rPr lang="en-US" dirty="0" smtClean="0"/>
              <a:t>mistakes, </a:t>
            </a:r>
            <a:r>
              <a:rPr lang="en-US" dirty="0" smtClean="0"/>
              <a:t>it’s a </a:t>
            </a:r>
            <a:r>
              <a:rPr lang="en-US" dirty="0" smtClean="0"/>
              <a:t>good mark. But if “3” is enough for you, you may only write the text. </a:t>
            </a:r>
            <a:endParaRPr lang="ru-RU" dirty="0" smtClean="0"/>
          </a:p>
          <a:p>
            <a:pPr marL="45720" indent="0">
              <a:buNone/>
            </a:pPr>
            <a:endParaRPr lang="en-US" dirty="0" smtClean="0"/>
          </a:p>
          <a:p>
            <a:endParaRPr lang="en-US" dirty="0" smtClean="0"/>
          </a:p>
        </p:txBody>
      </p:sp>
      <p:pic>
        <p:nvPicPr>
          <p:cNvPr id="6146" name="Picture 2" descr="http://www.filipoc.ru/attaches/posts/interesting/2013-06-21/pravila-povedeniya-za-stolom/pravila-povedeniya-za-stolom-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587" y="3048000"/>
            <a:ext cx="3505200" cy="2822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34640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0412" y="304800"/>
            <a:ext cx="6096000" cy="990600"/>
          </a:xfrm>
        </p:spPr>
        <p:txBody>
          <a:bodyPr>
            <a:noAutofit/>
          </a:bodyPr>
          <a:lstStyle/>
          <a:p>
            <a:r>
              <a:rPr lang="en-US" sz="2000" dirty="0" smtClean="0"/>
              <a:t>Now let’s remember. Look at the video and answer the question.</a:t>
            </a:r>
            <a:endParaRPr lang="ru-RU" sz="2000" dirty="0"/>
          </a:p>
        </p:txBody>
      </p:sp>
      <p:sp>
        <p:nvSpPr>
          <p:cNvPr id="7" name="Заголовок 1"/>
          <p:cNvSpPr txBox="1">
            <a:spLocks/>
          </p:cNvSpPr>
          <p:nvPr/>
        </p:nvSpPr>
        <p:spPr>
          <a:xfrm>
            <a:off x="684212" y="4953000"/>
            <a:ext cx="5943600" cy="99060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0" kern="1200">
                <a:solidFill>
                  <a:schemeClr val="tx1">
                    <a:lumMod val="75000"/>
                    <a:lumOff val="25000"/>
                  </a:schemeClr>
                </a:solidFill>
                <a:latin typeface="+mj-lt"/>
                <a:ea typeface="+mj-ea"/>
                <a:cs typeface="+mj-cs"/>
              </a:defRPr>
            </a:lvl1pPr>
          </a:lstStyle>
          <a:p>
            <a:r>
              <a:rPr lang="en-US" sz="2000" dirty="0" smtClean="0">
                <a:solidFill>
                  <a:schemeClr val="tx1"/>
                </a:solidFill>
              </a:rPr>
              <a:t>What table manners should we observe in order not to be confused?</a:t>
            </a:r>
            <a:endParaRPr lang="ru-RU" sz="2000" dirty="0">
              <a:solidFill>
                <a:schemeClr val="tx1"/>
              </a:solidFill>
            </a:endParaRPr>
          </a:p>
        </p:txBody>
      </p:sp>
      <p:pic>
        <p:nvPicPr>
          <p:cNvPr id="3" name="22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4125" y="1447799"/>
            <a:ext cx="5643774" cy="3174715"/>
          </a:xfrm>
          <a:prstGeom prst="rect">
            <a:avLst/>
          </a:prstGeom>
          <a:ln>
            <a:noFill/>
          </a:ln>
          <a:effectLst>
            <a:softEdge rad="112500"/>
          </a:effectLst>
        </p:spPr>
      </p:pic>
    </p:spTree>
    <p:extLst>
      <p:ext uri="{BB962C8B-B14F-4D97-AF65-F5344CB8AC3E}">
        <p14:creationId xmlns:p14="http://schemas.microsoft.com/office/powerpoint/2010/main" val="42837167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20755">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4"/>
          <p:cNvSpPr>
            <a:spLocks noGrp="1"/>
          </p:cNvSpPr>
          <p:nvPr>
            <p:ph type="subTitle" idx="1"/>
          </p:nvPr>
        </p:nvSpPr>
        <p:spPr/>
        <p:txBody>
          <a:bodyPr>
            <a:normAutofit fontScale="92500"/>
          </a:bodyPr>
          <a:lstStyle/>
          <a:p>
            <a:r>
              <a:rPr lang="en-US" dirty="0" smtClean="0"/>
              <a:t>What do you feel at the end of our lesson? Choose one of these pictures. </a:t>
            </a:r>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6446">
            <a:off x="1592823" y="1033726"/>
            <a:ext cx="2544828" cy="3031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0678">
            <a:off x="4902199" y="1066800"/>
            <a:ext cx="2387872"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570412" y="4539734"/>
            <a:ext cx="3190874" cy="646331"/>
          </a:xfrm>
          <a:prstGeom prst="rect">
            <a:avLst/>
          </a:prstGeom>
          <a:noFill/>
        </p:spPr>
        <p:txBody>
          <a:bodyPr wrap="none" rtlCol="0">
            <a:spAutoFit/>
          </a:bodyPr>
          <a:lstStyle/>
          <a:p>
            <a:r>
              <a:rPr lang="en-US" dirty="0" smtClean="0"/>
              <a:t>I’m happy because I’ve known </a:t>
            </a:r>
          </a:p>
          <a:p>
            <a:r>
              <a:rPr lang="en-US" dirty="0" smtClean="0"/>
              <a:t>many </a:t>
            </a:r>
            <a:r>
              <a:rPr lang="en-US" dirty="0"/>
              <a:t>i</a:t>
            </a:r>
            <a:r>
              <a:rPr lang="en-US" dirty="0" smtClean="0"/>
              <a:t>nteresting things</a:t>
            </a:r>
            <a:endParaRPr lang="ru-RU" dirty="0"/>
          </a:p>
        </p:txBody>
      </p:sp>
      <p:sp>
        <p:nvSpPr>
          <p:cNvPr id="11" name="TextBox 10"/>
          <p:cNvSpPr txBox="1"/>
          <p:nvPr/>
        </p:nvSpPr>
        <p:spPr>
          <a:xfrm>
            <a:off x="1446212" y="4539734"/>
            <a:ext cx="2815386" cy="646331"/>
          </a:xfrm>
          <a:prstGeom prst="rect">
            <a:avLst/>
          </a:prstGeom>
          <a:noFill/>
        </p:spPr>
        <p:txBody>
          <a:bodyPr wrap="none" rtlCol="0">
            <a:spAutoFit/>
          </a:bodyPr>
          <a:lstStyle/>
          <a:p>
            <a:r>
              <a:rPr lang="en-US" dirty="0" smtClean="0"/>
              <a:t>I’m bored. </a:t>
            </a:r>
          </a:p>
          <a:p>
            <a:r>
              <a:rPr lang="en-US" dirty="0" smtClean="0"/>
              <a:t>I have known nothing new.</a:t>
            </a:r>
            <a:endParaRPr lang="ru-RU"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38286">
            <a:off x="7999412" y="1128235"/>
            <a:ext cx="2570615"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8167754" y="4583667"/>
            <a:ext cx="2464230" cy="923330"/>
          </a:xfrm>
          <a:prstGeom prst="rect">
            <a:avLst/>
          </a:prstGeom>
          <a:noFill/>
        </p:spPr>
        <p:txBody>
          <a:bodyPr wrap="square" rtlCol="0">
            <a:spAutoFit/>
          </a:bodyPr>
          <a:lstStyle/>
          <a:p>
            <a:r>
              <a:rPr lang="en-US" dirty="0" smtClean="0"/>
              <a:t>I didn’t feel any special feelings. It </a:t>
            </a:r>
            <a:r>
              <a:rPr lang="en-US" dirty="0" smtClean="0"/>
              <a:t>was an </a:t>
            </a:r>
            <a:r>
              <a:rPr lang="en-US" dirty="0" smtClean="0"/>
              <a:t>usual lesson.</a:t>
            </a:r>
            <a:endParaRPr lang="ru-RU" dirty="0"/>
          </a:p>
        </p:txBody>
      </p:sp>
    </p:spTree>
    <p:extLst>
      <p:ext uri="{BB962C8B-B14F-4D97-AF65-F5344CB8AC3E}">
        <p14:creationId xmlns:p14="http://schemas.microsoft.com/office/powerpoint/2010/main" val="36588335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1484311" y="5257800"/>
            <a:ext cx="9144002" cy="947736"/>
          </a:xfrm>
        </p:spPr>
        <p:txBody>
          <a:bodyPr>
            <a:noAutofit/>
          </a:bodyPr>
          <a:lstStyle/>
          <a:p>
            <a:r>
              <a:rPr lang="en-US" sz="4400" dirty="0" smtClean="0"/>
              <a:t>Enjoy your meal </a:t>
            </a:r>
            <a:br>
              <a:rPr lang="en-US" sz="4400" dirty="0" smtClean="0"/>
            </a:br>
            <a:r>
              <a:rPr lang="en-US" sz="4400" dirty="0" smtClean="0"/>
              <a:t>and</a:t>
            </a:r>
            <a:br>
              <a:rPr lang="en-US" sz="4400" dirty="0" smtClean="0"/>
            </a:br>
            <a:r>
              <a:rPr lang="en-US" sz="4400" dirty="0" smtClean="0"/>
              <a:t>Thank you for your attention!</a:t>
            </a:r>
            <a:endParaRPr lang="ru-RU" sz="4400" dirty="0"/>
          </a:p>
        </p:txBody>
      </p:sp>
      <p:pic>
        <p:nvPicPr>
          <p:cNvPr id="7170" name="Picture 2" descr="https://s-media-cache-ak0.pinimg.com/originals/50/f7/04/50f704dc52ba1edec3109c97d578d6a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0412" y="1499261"/>
            <a:ext cx="2971800" cy="20182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photos1.blogger.com/blogger/4210/401/320/Table%20Manner%20eat_like_human.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25874">
            <a:off x="7984530" y="1371600"/>
            <a:ext cx="2535238" cy="2273537"/>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28491">
            <a:off x="1597855" y="1329527"/>
            <a:ext cx="2583245" cy="2357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19108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Объект 2"/>
          <p:cNvSpPr txBox="1">
            <a:spLocks/>
          </p:cNvSpPr>
          <p:nvPr/>
        </p:nvSpPr>
        <p:spPr>
          <a:xfrm>
            <a:off x="7555914" y="1676400"/>
            <a:ext cx="4038600" cy="685800"/>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tx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tx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tx1"/>
              </a:buClr>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Font typeface="Arial" pitchFamily="34" charset="0"/>
              <a:buChar char="•"/>
              <a:defRPr sz="1400" kern="1200">
                <a:solidFill>
                  <a:schemeClr val="tx1"/>
                </a:solidFill>
                <a:latin typeface="+mn-lt"/>
                <a:ea typeface="+mn-ea"/>
                <a:cs typeface="+mn-cs"/>
              </a:defRPr>
            </a:lvl9pPr>
          </a:lstStyle>
          <a:p>
            <a:r>
              <a:rPr lang="en-US" sz="1800" dirty="0" smtClean="0"/>
              <a:t>Why are we going to talk about them?</a:t>
            </a:r>
          </a:p>
          <a:p>
            <a:endParaRPr lang="ru-RU" dirty="0"/>
          </a:p>
        </p:txBody>
      </p:sp>
      <p:sp>
        <p:nvSpPr>
          <p:cNvPr id="11" name="Скругленная прямоугольная выноска 10"/>
          <p:cNvSpPr/>
          <p:nvPr/>
        </p:nvSpPr>
        <p:spPr>
          <a:xfrm>
            <a:off x="9328420" y="816553"/>
            <a:ext cx="1977354" cy="716972"/>
          </a:xfrm>
          <a:prstGeom prst="wedgeRoundRectCallout">
            <a:avLst>
              <a:gd name="adj1" fmla="val -40423"/>
              <a:gd name="adj2" fmla="val -720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We are going to talk about the table manners.</a:t>
            </a:r>
            <a:endParaRPr lang="ru-RU" sz="1400" dirty="0"/>
          </a:p>
        </p:txBody>
      </p:sp>
      <p:sp>
        <p:nvSpPr>
          <p:cNvPr id="12" name="Скругленная прямоугольная выноска 11"/>
          <p:cNvSpPr/>
          <p:nvPr/>
        </p:nvSpPr>
        <p:spPr>
          <a:xfrm>
            <a:off x="8569378" y="2191598"/>
            <a:ext cx="2737984" cy="1600200"/>
          </a:xfrm>
          <a:prstGeom prst="wedgeRoundRectCallout">
            <a:avLst>
              <a:gd name="adj1" fmla="val -39557"/>
              <a:gd name="adj2" fmla="val -6312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We are going to talk about them because we must know and follow the table manners in order to be cultural people. The Table </a:t>
            </a:r>
            <a:r>
              <a:rPr lang="en-US" sz="1400" dirty="0"/>
              <a:t>Manners are very important if you eat in a restaurant or at  home</a:t>
            </a:r>
            <a:endParaRPr lang="ru-RU" sz="1400" dirty="0"/>
          </a:p>
        </p:txBody>
      </p:sp>
      <p:sp>
        <p:nvSpPr>
          <p:cNvPr id="15" name="Название 3"/>
          <p:cNvSpPr>
            <a:spLocks noGrp="1"/>
          </p:cNvSpPr>
          <p:nvPr>
            <p:ph type="title"/>
          </p:nvPr>
        </p:nvSpPr>
        <p:spPr>
          <a:xfrm>
            <a:off x="989012" y="569884"/>
            <a:ext cx="5836948" cy="623888"/>
          </a:xfrm>
        </p:spPr>
        <p:txBody>
          <a:bodyPr rtlCol="0">
            <a:normAutofit/>
          </a:bodyPr>
          <a:lstStyle/>
          <a:p>
            <a:r>
              <a:rPr lang="en-US" sz="2400" smtClean="0"/>
              <a:t>Watch the video </a:t>
            </a:r>
            <a:r>
              <a:rPr lang="en-US" sz="2400" dirty="0" smtClean="0"/>
              <a:t>and answer the questions</a:t>
            </a:r>
            <a:endParaRPr lang="ru-RU" sz="2400" dirty="0"/>
          </a:p>
        </p:txBody>
      </p:sp>
      <p:sp>
        <p:nvSpPr>
          <p:cNvPr id="17" name="Прямоугольник 16"/>
          <p:cNvSpPr/>
          <p:nvPr/>
        </p:nvSpPr>
        <p:spPr>
          <a:xfrm>
            <a:off x="7555914" y="304783"/>
            <a:ext cx="3698064" cy="369332"/>
          </a:xfrm>
          <a:prstGeom prst="rect">
            <a:avLst/>
          </a:prstGeom>
        </p:spPr>
        <p:txBody>
          <a:bodyPr wrap="none">
            <a:spAutoFit/>
          </a:bodyPr>
          <a:lstStyle/>
          <a:p>
            <a:pPr marL="285750" indent="-285750">
              <a:buFont typeface="Arial" panose="020B0604020202020204" pitchFamily="34" charset="0"/>
              <a:buChar char="•"/>
            </a:pPr>
            <a:r>
              <a:rPr lang="en-US" dirty="0"/>
              <a:t>What are we going to talk about?</a:t>
            </a:r>
          </a:p>
        </p:txBody>
      </p:sp>
      <p:sp>
        <p:nvSpPr>
          <p:cNvPr id="18" name="Прямоугольник 17"/>
          <p:cNvSpPr/>
          <p:nvPr/>
        </p:nvSpPr>
        <p:spPr>
          <a:xfrm>
            <a:off x="7525751" y="3886200"/>
            <a:ext cx="3894381" cy="369332"/>
          </a:xfrm>
          <a:prstGeom prst="rect">
            <a:avLst/>
          </a:prstGeom>
        </p:spPr>
        <p:txBody>
          <a:bodyPr wrap="square">
            <a:spAutoFit/>
          </a:bodyPr>
          <a:lstStyle/>
          <a:p>
            <a:pPr marL="285750" indent="-285750">
              <a:buFont typeface="Arial" panose="020B0604020202020204" pitchFamily="34" charset="0"/>
              <a:buChar char="•"/>
            </a:pPr>
            <a:r>
              <a:rPr lang="en-US" dirty="0" smtClean="0"/>
              <a:t>What are</a:t>
            </a:r>
            <a:r>
              <a:rPr lang="ru-RU" dirty="0" smtClean="0"/>
              <a:t> </a:t>
            </a:r>
            <a:r>
              <a:rPr lang="en-US" dirty="0" smtClean="0"/>
              <a:t>the table manners?</a:t>
            </a:r>
            <a:endParaRPr lang="en-US" dirty="0"/>
          </a:p>
        </p:txBody>
      </p:sp>
      <p:sp>
        <p:nvSpPr>
          <p:cNvPr id="19" name="Скругленная прямоугольная выноска 18"/>
          <p:cNvSpPr/>
          <p:nvPr/>
        </p:nvSpPr>
        <p:spPr>
          <a:xfrm>
            <a:off x="9328799" y="4434763"/>
            <a:ext cx="1978563" cy="813558"/>
          </a:xfrm>
          <a:prstGeom prst="wedgeRoundRectCallout">
            <a:avLst>
              <a:gd name="adj1" fmla="val -43565"/>
              <a:gd name="adj2" fmla="val -7221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The Table manners are rules of </a:t>
            </a:r>
            <a:r>
              <a:rPr lang="en-US" sz="1400" dirty="0" err="1" smtClean="0"/>
              <a:t>behaviour</a:t>
            </a:r>
            <a:r>
              <a:rPr lang="en-US" sz="1400" dirty="0" smtClean="0"/>
              <a:t> at the table</a:t>
            </a:r>
            <a:endParaRPr lang="ru-RU" sz="1400" dirty="0"/>
          </a:p>
        </p:txBody>
      </p:sp>
      <p:sp>
        <p:nvSpPr>
          <p:cNvPr id="16" name="Прямоугольник 15"/>
          <p:cNvSpPr/>
          <p:nvPr/>
        </p:nvSpPr>
        <p:spPr>
          <a:xfrm>
            <a:off x="760412" y="4850169"/>
            <a:ext cx="3829200" cy="646331"/>
          </a:xfrm>
          <a:prstGeom prst="rect">
            <a:avLst/>
          </a:prstGeom>
        </p:spPr>
        <p:txBody>
          <a:bodyPr wrap="square">
            <a:spAutoFit/>
          </a:bodyPr>
          <a:lstStyle/>
          <a:p>
            <a:r>
              <a:rPr lang="en-US" dirty="0"/>
              <a:t>Does the film star really have a problem?</a:t>
            </a:r>
            <a:endParaRPr lang="ru-RU" dirty="0"/>
          </a:p>
        </p:txBody>
      </p:sp>
      <p:sp>
        <p:nvSpPr>
          <p:cNvPr id="20" name="Прямоугольник 19"/>
          <p:cNvSpPr/>
          <p:nvPr/>
        </p:nvSpPr>
        <p:spPr>
          <a:xfrm>
            <a:off x="3494513" y="5752268"/>
            <a:ext cx="3113801" cy="369332"/>
          </a:xfrm>
          <a:prstGeom prst="rect">
            <a:avLst/>
          </a:prstGeom>
        </p:spPr>
        <p:txBody>
          <a:bodyPr wrap="none">
            <a:spAutoFit/>
          </a:bodyPr>
          <a:lstStyle/>
          <a:p>
            <a:r>
              <a:rPr lang="en-US" dirty="0"/>
              <a:t>What problem does she have?</a:t>
            </a:r>
            <a:endParaRPr lang="ru-RU" dirty="0"/>
          </a:p>
        </p:txBody>
      </p:sp>
      <p:sp>
        <p:nvSpPr>
          <p:cNvPr id="13" name="Прямоугольник 12"/>
          <p:cNvSpPr/>
          <p:nvPr/>
        </p:nvSpPr>
        <p:spPr>
          <a:xfrm>
            <a:off x="7481736" y="5318384"/>
            <a:ext cx="3894381" cy="369332"/>
          </a:xfrm>
          <a:prstGeom prst="rect">
            <a:avLst/>
          </a:prstGeom>
        </p:spPr>
        <p:txBody>
          <a:bodyPr wrap="square">
            <a:spAutoFit/>
          </a:bodyPr>
          <a:lstStyle/>
          <a:p>
            <a:pPr marL="285750" indent="-285750">
              <a:buFont typeface="Arial" panose="020B0604020202020204" pitchFamily="34" charset="0"/>
              <a:buChar char="•"/>
            </a:pPr>
            <a:r>
              <a:rPr lang="en-US" dirty="0" smtClean="0"/>
              <a:t>What table manners do you know?</a:t>
            </a:r>
            <a:endParaRPr lang="en-US" dirty="0"/>
          </a:p>
        </p:txBody>
      </p:sp>
      <p:sp>
        <p:nvSpPr>
          <p:cNvPr id="14" name="Скругленная прямоугольная выноска 13"/>
          <p:cNvSpPr/>
          <p:nvPr/>
        </p:nvSpPr>
        <p:spPr>
          <a:xfrm>
            <a:off x="4478475" y="4925155"/>
            <a:ext cx="1143000" cy="496358"/>
          </a:xfrm>
          <a:prstGeom prst="wedgeRoundRectCallout">
            <a:avLst>
              <a:gd name="adj1" fmla="val -85423"/>
              <a:gd name="adj2" fmla="val -26021"/>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Yes, she does.</a:t>
            </a:r>
            <a:endParaRPr lang="ru-RU" sz="1400" dirty="0"/>
          </a:p>
        </p:txBody>
      </p:sp>
      <p:sp>
        <p:nvSpPr>
          <p:cNvPr id="21" name="Скругленная прямоугольная выноска 20"/>
          <p:cNvSpPr/>
          <p:nvPr/>
        </p:nvSpPr>
        <p:spPr>
          <a:xfrm>
            <a:off x="1281111" y="5472560"/>
            <a:ext cx="1770062" cy="660868"/>
          </a:xfrm>
          <a:prstGeom prst="wedgeRoundRectCallout">
            <a:avLst>
              <a:gd name="adj1" fmla="val 77179"/>
              <a:gd name="adj2" fmla="val 19793"/>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t>She doesn’t know </a:t>
            </a:r>
            <a:r>
              <a:rPr lang="en-US" sz="1400" dirty="0" smtClean="0"/>
              <a:t>how to behave herself at the table</a:t>
            </a:r>
            <a:endParaRPr lang="ru-RU" sz="1400" dirty="0"/>
          </a:p>
        </p:txBody>
      </p:sp>
      <p:sp>
        <p:nvSpPr>
          <p:cNvPr id="22" name="Скругленная прямоугольная выноска 21"/>
          <p:cNvSpPr/>
          <p:nvPr/>
        </p:nvSpPr>
        <p:spPr>
          <a:xfrm>
            <a:off x="9252600" y="5802994"/>
            <a:ext cx="2054762" cy="813558"/>
          </a:xfrm>
          <a:prstGeom prst="wedgeRoundRectCallout">
            <a:avLst>
              <a:gd name="adj1" fmla="val -43565"/>
              <a:gd name="adj2" fmla="val -7221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Not to champ, say “thank you, please” etc. </a:t>
            </a:r>
            <a:endParaRPr lang="ru-RU" sz="1400" dirty="0"/>
          </a:p>
        </p:txBody>
      </p:sp>
      <p:pic>
        <p:nvPicPr>
          <p:cNvPr id="4" name="11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3314" y="1384354"/>
            <a:ext cx="5715000" cy="3214688"/>
          </a:xfrm>
          <a:prstGeom prst="rect">
            <a:avLst/>
          </a:prstGeom>
          <a:ln>
            <a:noFill/>
          </a:ln>
          <a:effectLst>
            <a:softEdge rad="112500"/>
          </a:effectLst>
        </p:spPr>
      </p:pic>
    </p:spTree>
    <p:extLst>
      <p:ext uri="{BB962C8B-B14F-4D97-AF65-F5344CB8AC3E}">
        <p14:creationId xmlns:p14="http://schemas.microsoft.com/office/powerpoint/2010/main" val="349738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heel(1)">
                                      <p:cBhvr>
                                        <p:cTn id="25" dur="2000"/>
                                        <p:tgtEl>
                                          <p:spTgt spid="12"/>
                                        </p:tgtEl>
                                      </p:cBhvr>
                                    </p:animEffec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heel(1)">
                                      <p:cBhvr>
                                        <p:cTn id="31" dur="2000"/>
                                        <p:tgtEl>
                                          <p:spTgt spid="19"/>
                                        </p:tgtEl>
                                      </p:cBhvr>
                                    </p:animEffect>
                                  </p:child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heel(1)">
                                      <p:cBhvr>
                                        <p:cTn id="37" dur="2000"/>
                                        <p:tgtEl>
                                          <p:spTgt spid="22"/>
                                        </p:tgtEl>
                                      </p:cBhvr>
                                    </p:animEffect>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4"/>
                                        </p:tgtEl>
                                      </p:cBhvr>
                                    </p:cmd>
                                  </p:childTnLst>
                                </p:cTn>
                              </p:par>
                            </p:childTnLst>
                          </p:cTn>
                        </p:par>
                      </p:childTnLst>
                    </p:cTn>
                  </p:par>
                </p:childTnLst>
              </p:cTn>
              <p:nextCondLst>
                <p:cond evt="onClick" delay="0">
                  <p:tgtEl>
                    <p:spTgt spid="4"/>
                  </p:tgtEl>
                </p:cond>
              </p:nextCondLst>
            </p:seq>
            <p:video>
              <p:cMediaNode vol="80000">
                <p:cTn id="43" fill="hold" display="0">
                  <p:stCondLst>
                    <p:cond delay="indefinite"/>
                  </p:stCondLst>
                </p:cTn>
                <p:tgtEl>
                  <p:spTgt spid="4"/>
                </p:tgtEl>
              </p:cMediaNode>
            </p:video>
          </p:childTnLst>
        </p:cTn>
      </p:par>
    </p:tnLst>
    <p:bldLst>
      <p:bldP spid="11" grpId="0" animBg="1"/>
      <p:bldP spid="12" grpId="0" animBg="1"/>
      <p:bldP spid="19" grpId="0" animBg="1"/>
      <p:bldP spid="14"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836612" y="214682"/>
            <a:ext cx="6400800" cy="623888"/>
          </a:xfrm>
        </p:spPr>
        <p:txBody>
          <a:bodyPr rtlCol="0">
            <a:normAutofit fontScale="90000"/>
          </a:bodyPr>
          <a:lstStyle/>
          <a:p>
            <a:r>
              <a:rPr lang="en-US" sz="2800" dirty="0" smtClean="0"/>
              <a:t>Listen and repeat the words in bold and translate them </a:t>
            </a:r>
            <a:endParaRPr lang="ru-RU" sz="2800" dirty="0"/>
          </a:p>
        </p:txBody>
      </p:sp>
      <p:sp>
        <p:nvSpPr>
          <p:cNvPr id="7" name="Объект 6"/>
          <p:cNvSpPr>
            <a:spLocks noGrp="1"/>
          </p:cNvSpPr>
          <p:nvPr>
            <p:ph idx="1"/>
          </p:nvPr>
        </p:nvSpPr>
        <p:spPr>
          <a:xfrm>
            <a:off x="851429" y="5029200"/>
            <a:ext cx="4992573" cy="466074"/>
          </a:xfrm>
        </p:spPr>
        <p:txBody>
          <a:bodyPr>
            <a:noAutofit/>
          </a:bodyPr>
          <a:lstStyle/>
          <a:p>
            <a:pPr marL="45720" indent="0">
              <a:buNone/>
            </a:pPr>
            <a:r>
              <a:rPr lang="en-US" dirty="0">
                <a:solidFill>
                  <a:srgbClr val="4D0511"/>
                </a:solidFill>
                <a:sym typeface="Webdings"/>
              </a:rPr>
              <a:t></a:t>
            </a:r>
            <a:r>
              <a:rPr lang="en-US" dirty="0" smtClean="0">
                <a:latin typeface="Times New Roman" pitchFamily="18" charset="0"/>
                <a:cs typeface="Times New Roman" pitchFamily="18" charset="0"/>
              </a:rPr>
              <a:t> </a:t>
            </a:r>
            <a:r>
              <a:rPr lang="en-US" dirty="0" smtClean="0">
                <a:cs typeface="Times New Roman" pitchFamily="18" charset="0"/>
              </a:rPr>
              <a:t>Put </a:t>
            </a:r>
            <a:r>
              <a:rPr lang="en-US" dirty="0">
                <a:cs typeface="Times New Roman" pitchFamily="18" charset="0"/>
              </a:rPr>
              <a:t>the </a:t>
            </a:r>
            <a:r>
              <a:rPr lang="en-US" dirty="0" smtClean="0">
                <a:cs typeface="Times New Roman" pitchFamily="18" charset="0"/>
              </a:rPr>
              <a:t>table                                    on </a:t>
            </a:r>
            <a:r>
              <a:rPr lang="en-US" dirty="0">
                <a:cs typeface="Times New Roman" pitchFamily="18" charset="0"/>
              </a:rPr>
              <a:t>our knees</a:t>
            </a:r>
            <a:endParaRPr lang="ru-RU" i="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6935" y="478869"/>
            <a:ext cx="175260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812" y="1048961"/>
            <a:ext cx="148590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4185" y="2971727"/>
            <a:ext cx="1924050"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4223" y="3189997"/>
            <a:ext cx="1327785"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5037" y="602099"/>
            <a:ext cx="1715006" cy="1778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4185" y="5036310"/>
            <a:ext cx="1781175" cy="1609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70712" y="5065988"/>
            <a:ext cx="1484427"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05037" y="3038683"/>
            <a:ext cx="1457934" cy="1737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834920" y="5756803"/>
            <a:ext cx="5257800" cy="720197"/>
          </a:xfrm>
          <a:prstGeom prst="rect">
            <a:avLst/>
          </a:prstGeom>
        </p:spPr>
        <p:txBody>
          <a:bodyPr wrap="square">
            <a:spAutoFit/>
          </a:bodyPr>
          <a:lstStyle/>
          <a:p>
            <a:pPr lvl="0">
              <a:lnSpc>
                <a:spcPct val="85000"/>
              </a:lnSpc>
              <a:spcBef>
                <a:spcPct val="0"/>
              </a:spcBef>
            </a:pPr>
            <a:r>
              <a:rPr lang="en-US" sz="2400" dirty="0" smtClean="0">
                <a:solidFill>
                  <a:srgbClr val="4D0511">
                    <a:lumMod val="75000"/>
                    <a:lumOff val="25000"/>
                  </a:srgbClr>
                </a:solidFill>
                <a:ea typeface="+mj-ea"/>
                <a:cs typeface="+mj-cs"/>
              </a:rPr>
              <a:t>Read, translate the </a:t>
            </a:r>
            <a:r>
              <a:rPr lang="en-US" sz="2400" dirty="0">
                <a:solidFill>
                  <a:srgbClr val="4D0511">
                    <a:lumMod val="75000"/>
                    <a:lumOff val="25000"/>
                  </a:srgbClr>
                </a:solidFill>
                <a:ea typeface="+mj-ea"/>
                <a:cs typeface="+mj-cs"/>
              </a:rPr>
              <a:t>phrases </a:t>
            </a:r>
            <a:r>
              <a:rPr lang="en-US" sz="2400" dirty="0" smtClean="0">
                <a:solidFill>
                  <a:srgbClr val="4D0511">
                    <a:lumMod val="75000"/>
                    <a:lumOff val="25000"/>
                  </a:srgbClr>
                </a:solidFill>
                <a:ea typeface="+mj-ea"/>
                <a:cs typeface="+mj-cs"/>
              </a:rPr>
              <a:t> and match them with the </a:t>
            </a:r>
            <a:r>
              <a:rPr lang="en-US" sz="2400" dirty="0">
                <a:solidFill>
                  <a:srgbClr val="4D0511">
                    <a:lumMod val="75000"/>
                    <a:lumOff val="25000"/>
                  </a:srgbClr>
                </a:solidFill>
                <a:ea typeface="+mj-ea"/>
                <a:cs typeface="+mj-cs"/>
              </a:rPr>
              <a:t>pictures</a:t>
            </a:r>
            <a:endParaRPr lang="ru-RU" sz="2400" dirty="0">
              <a:solidFill>
                <a:srgbClr val="4D0511">
                  <a:lumMod val="75000"/>
                  <a:lumOff val="25000"/>
                </a:srgbClr>
              </a:solidFill>
              <a:ea typeface="+mj-ea"/>
              <a:cs typeface="+mj-cs"/>
            </a:endParaRPr>
          </a:p>
        </p:txBody>
      </p:sp>
      <p:sp>
        <p:nvSpPr>
          <p:cNvPr id="4" name="Прямоугольник 3"/>
          <p:cNvSpPr/>
          <p:nvPr/>
        </p:nvSpPr>
        <p:spPr>
          <a:xfrm>
            <a:off x="851429" y="1066800"/>
            <a:ext cx="4404783" cy="369332"/>
          </a:xfrm>
          <a:prstGeom prst="rect">
            <a:avLst/>
          </a:prstGeom>
        </p:spPr>
        <p:txBody>
          <a:bodyPr wrap="square">
            <a:spAutoFit/>
          </a:bodyPr>
          <a:lstStyle/>
          <a:p>
            <a:pPr marL="45720" lvl="0">
              <a:lnSpc>
                <a:spcPct val="90000"/>
              </a:lnSpc>
              <a:spcBef>
                <a:spcPts val="1800"/>
              </a:spcBef>
              <a:buClr>
                <a:srgbClr val="4D0511"/>
              </a:buClr>
            </a:pPr>
            <a:r>
              <a:rPr lang="en-US" sz="2000" dirty="0" smtClean="0">
                <a:solidFill>
                  <a:srgbClr val="4D0511"/>
                </a:solidFill>
                <a:sym typeface="Webdings"/>
              </a:rPr>
              <a:t>                     </a:t>
            </a:r>
            <a:r>
              <a:rPr lang="en-US" sz="2000" dirty="0" smtClean="0">
                <a:solidFill>
                  <a:srgbClr val="4D0511"/>
                </a:solidFill>
              </a:rPr>
              <a:t>your </a:t>
            </a:r>
            <a:r>
              <a:rPr lang="en-US" sz="2000" dirty="0">
                <a:solidFill>
                  <a:srgbClr val="4D0511"/>
                </a:solidFill>
              </a:rPr>
              <a:t>fingers</a:t>
            </a:r>
          </a:p>
        </p:txBody>
      </p:sp>
      <p:sp>
        <p:nvSpPr>
          <p:cNvPr id="5" name="Прямоугольник 4"/>
          <p:cNvSpPr/>
          <p:nvPr/>
        </p:nvSpPr>
        <p:spPr>
          <a:xfrm>
            <a:off x="840316" y="1436132"/>
            <a:ext cx="4644496" cy="707886"/>
          </a:xfrm>
          <a:prstGeom prst="rect">
            <a:avLst/>
          </a:prstGeom>
        </p:spPr>
        <p:txBody>
          <a:bodyPr wrap="square">
            <a:spAutoFit/>
          </a:bodyPr>
          <a:lstStyle/>
          <a:p>
            <a:r>
              <a:rPr lang="en-US" sz="2000" dirty="0">
                <a:solidFill>
                  <a:srgbClr val="4D0511"/>
                </a:solidFill>
              </a:rPr>
              <a:t> </a:t>
            </a:r>
            <a:r>
              <a:rPr lang="en-US" sz="2000" dirty="0">
                <a:solidFill>
                  <a:srgbClr val="4D0511"/>
                </a:solidFill>
                <a:sym typeface="Webdings"/>
              </a:rPr>
              <a:t> </a:t>
            </a:r>
            <a:r>
              <a:rPr lang="en-US" sz="2000" dirty="0" smtClean="0">
                <a:solidFill>
                  <a:srgbClr val="4D0511"/>
                </a:solidFill>
              </a:rPr>
              <a:t>Say </a:t>
            </a:r>
            <a:r>
              <a:rPr lang="en-US" sz="2000" dirty="0">
                <a:solidFill>
                  <a:srgbClr val="4D0511"/>
                </a:solidFill>
              </a:rPr>
              <a:t>thank you when you finish your meal</a:t>
            </a:r>
            <a:endParaRPr lang="ru-RU" dirty="0"/>
          </a:p>
        </p:txBody>
      </p:sp>
      <p:sp>
        <p:nvSpPr>
          <p:cNvPr id="6" name="Прямоугольник 5"/>
          <p:cNvSpPr/>
          <p:nvPr/>
        </p:nvSpPr>
        <p:spPr>
          <a:xfrm>
            <a:off x="851429" y="2057797"/>
            <a:ext cx="4633383" cy="646331"/>
          </a:xfrm>
          <a:prstGeom prst="rect">
            <a:avLst/>
          </a:prstGeom>
        </p:spPr>
        <p:txBody>
          <a:bodyPr wrap="square">
            <a:spAutoFit/>
          </a:bodyPr>
          <a:lstStyle/>
          <a:p>
            <a:pPr marL="45720" lvl="0">
              <a:lnSpc>
                <a:spcPct val="90000"/>
              </a:lnSpc>
              <a:spcBef>
                <a:spcPts val="1800"/>
              </a:spcBef>
              <a:buClr>
                <a:srgbClr val="4D0511"/>
              </a:buClr>
            </a:pPr>
            <a:r>
              <a:rPr lang="en-US" sz="2000" dirty="0">
                <a:solidFill>
                  <a:srgbClr val="4D0511"/>
                </a:solidFill>
                <a:sym typeface="Webdings"/>
              </a:rPr>
              <a:t> </a:t>
            </a:r>
            <a:r>
              <a:rPr lang="en-US" sz="2000" dirty="0" smtClean="0">
                <a:solidFill>
                  <a:srgbClr val="4D0511"/>
                </a:solidFill>
                <a:sym typeface="Webdings"/>
              </a:rPr>
              <a:t> </a:t>
            </a:r>
            <a:r>
              <a:rPr lang="en-US" sz="2000" dirty="0" smtClean="0">
                <a:solidFill>
                  <a:srgbClr val="4D0511"/>
                </a:solidFill>
              </a:rPr>
              <a:t>Use </a:t>
            </a:r>
            <a:r>
              <a:rPr lang="en-US" sz="2000" dirty="0">
                <a:solidFill>
                  <a:srgbClr val="4D0511"/>
                </a:solidFill>
              </a:rPr>
              <a:t>your </a:t>
            </a:r>
            <a:r>
              <a:rPr lang="en-US" sz="2000" dirty="0" smtClean="0">
                <a:solidFill>
                  <a:srgbClr val="4D0511"/>
                </a:solidFill>
              </a:rPr>
              <a:t>                        and </a:t>
            </a:r>
            <a:r>
              <a:rPr lang="en-US" sz="2000" dirty="0">
                <a:solidFill>
                  <a:srgbClr val="4D0511"/>
                </a:solidFill>
              </a:rPr>
              <a:t>fork or spoon</a:t>
            </a:r>
          </a:p>
        </p:txBody>
      </p:sp>
      <p:sp>
        <p:nvSpPr>
          <p:cNvPr id="8" name="Прямоугольник 7"/>
          <p:cNvSpPr/>
          <p:nvPr/>
        </p:nvSpPr>
        <p:spPr>
          <a:xfrm>
            <a:off x="834920" y="2704128"/>
            <a:ext cx="4873096" cy="369332"/>
          </a:xfrm>
          <a:prstGeom prst="rect">
            <a:avLst/>
          </a:prstGeom>
        </p:spPr>
        <p:txBody>
          <a:bodyPr wrap="square">
            <a:spAutoFit/>
          </a:bodyPr>
          <a:lstStyle/>
          <a:p>
            <a:pPr marL="45720" lvl="0">
              <a:lnSpc>
                <a:spcPct val="90000"/>
              </a:lnSpc>
              <a:spcBef>
                <a:spcPts val="1800"/>
              </a:spcBef>
              <a:buClr>
                <a:srgbClr val="4D0511"/>
              </a:buClr>
            </a:pPr>
            <a:r>
              <a:rPr lang="en-US" sz="2000" dirty="0">
                <a:solidFill>
                  <a:srgbClr val="4D0511"/>
                </a:solidFill>
                <a:sym typeface="Webdings"/>
              </a:rPr>
              <a:t> </a:t>
            </a:r>
            <a:r>
              <a:rPr lang="en-US" sz="2000" dirty="0" smtClean="0">
                <a:solidFill>
                  <a:srgbClr val="4D0511"/>
                </a:solidFill>
              </a:rPr>
              <a:t>Put </a:t>
            </a:r>
            <a:r>
              <a:rPr lang="en-US" sz="2000" dirty="0">
                <a:solidFill>
                  <a:srgbClr val="4D0511"/>
                </a:solidFill>
              </a:rPr>
              <a:t>your </a:t>
            </a:r>
            <a:r>
              <a:rPr lang="en-US" sz="2000" i="1" dirty="0" smtClean="0">
                <a:solidFill>
                  <a:srgbClr val="4D0511"/>
                </a:solidFill>
              </a:rPr>
              <a:t>                                </a:t>
            </a:r>
            <a:r>
              <a:rPr lang="en-US" sz="2000" dirty="0" smtClean="0">
                <a:solidFill>
                  <a:srgbClr val="4D0511"/>
                </a:solidFill>
              </a:rPr>
              <a:t>on </a:t>
            </a:r>
            <a:r>
              <a:rPr lang="en-US" sz="2000" dirty="0">
                <a:solidFill>
                  <a:srgbClr val="4D0511"/>
                </a:solidFill>
              </a:rPr>
              <a:t>the table</a:t>
            </a:r>
          </a:p>
        </p:txBody>
      </p:sp>
      <p:sp>
        <p:nvSpPr>
          <p:cNvPr id="9" name="Прямоугольник 8"/>
          <p:cNvSpPr/>
          <p:nvPr/>
        </p:nvSpPr>
        <p:spPr>
          <a:xfrm>
            <a:off x="834920" y="3072065"/>
            <a:ext cx="4644496" cy="400110"/>
          </a:xfrm>
          <a:prstGeom prst="rect">
            <a:avLst/>
          </a:prstGeom>
        </p:spPr>
        <p:txBody>
          <a:bodyPr wrap="square">
            <a:spAutoFit/>
          </a:bodyPr>
          <a:lstStyle/>
          <a:p>
            <a:r>
              <a:rPr lang="en-US" sz="2000" dirty="0">
                <a:solidFill>
                  <a:srgbClr val="4D0511"/>
                </a:solidFill>
              </a:rPr>
              <a:t> </a:t>
            </a:r>
            <a:r>
              <a:rPr lang="en-US" sz="2000" dirty="0">
                <a:solidFill>
                  <a:srgbClr val="4D0511"/>
                </a:solidFill>
                <a:sym typeface="Webdings"/>
              </a:rPr>
              <a:t> </a:t>
            </a:r>
            <a:r>
              <a:rPr lang="en-US" sz="2000" i="1" dirty="0" smtClean="0">
                <a:solidFill>
                  <a:srgbClr val="4D0511"/>
                </a:solidFill>
              </a:rPr>
              <a:t>                             </a:t>
            </a:r>
            <a:r>
              <a:rPr lang="en-US" sz="2000" dirty="0" smtClean="0">
                <a:solidFill>
                  <a:srgbClr val="4D0511"/>
                </a:solidFill>
              </a:rPr>
              <a:t>bones </a:t>
            </a:r>
            <a:r>
              <a:rPr lang="en-US" sz="2000" dirty="0">
                <a:solidFill>
                  <a:srgbClr val="4D0511"/>
                </a:solidFill>
              </a:rPr>
              <a:t>on the floor</a:t>
            </a:r>
            <a:endParaRPr lang="ru-RU" dirty="0"/>
          </a:p>
        </p:txBody>
      </p:sp>
      <p:sp>
        <p:nvSpPr>
          <p:cNvPr id="10" name="Прямоугольник 9"/>
          <p:cNvSpPr/>
          <p:nvPr/>
        </p:nvSpPr>
        <p:spPr>
          <a:xfrm>
            <a:off x="834920" y="3521557"/>
            <a:ext cx="1223092" cy="369332"/>
          </a:xfrm>
          <a:prstGeom prst="rect">
            <a:avLst/>
          </a:prstGeom>
        </p:spPr>
        <p:txBody>
          <a:bodyPr wrap="none">
            <a:spAutoFit/>
          </a:bodyPr>
          <a:lstStyle/>
          <a:p>
            <a:pPr marL="45720" lvl="0">
              <a:lnSpc>
                <a:spcPct val="90000"/>
              </a:lnSpc>
              <a:spcBef>
                <a:spcPts val="1800"/>
              </a:spcBef>
              <a:buClr>
                <a:srgbClr val="4D0511"/>
              </a:buClr>
            </a:pPr>
            <a:r>
              <a:rPr lang="en-US" sz="2000" dirty="0">
                <a:solidFill>
                  <a:srgbClr val="4D0511"/>
                </a:solidFill>
                <a:sym typeface="Webdings"/>
              </a:rPr>
              <a:t> </a:t>
            </a:r>
            <a:r>
              <a:rPr lang="en-US" sz="2000" dirty="0" smtClean="0">
                <a:solidFill>
                  <a:srgbClr val="4D0511"/>
                </a:solidFill>
              </a:rPr>
              <a:t>Sit </a:t>
            </a:r>
            <a:r>
              <a:rPr lang="en-US" sz="2000" dirty="0">
                <a:solidFill>
                  <a:srgbClr val="4D0511"/>
                </a:solidFill>
              </a:rPr>
              <a:t>up </a:t>
            </a:r>
            <a:endParaRPr lang="en-US" sz="2000" i="1" dirty="0">
              <a:solidFill>
                <a:srgbClr val="4D0511"/>
              </a:solidFill>
            </a:endParaRPr>
          </a:p>
        </p:txBody>
      </p:sp>
      <p:sp>
        <p:nvSpPr>
          <p:cNvPr id="11" name="Прямоугольник 10"/>
          <p:cNvSpPr/>
          <p:nvPr/>
        </p:nvSpPr>
        <p:spPr>
          <a:xfrm>
            <a:off x="851429" y="3907678"/>
            <a:ext cx="3317511" cy="400110"/>
          </a:xfrm>
          <a:prstGeom prst="rect">
            <a:avLst/>
          </a:prstGeom>
        </p:spPr>
        <p:txBody>
          <a:bodyPr wrap="none">
            <a:spAutoFit/>
          </a:bodyPr>
          <a:lstStyle/>
          <a:p>
            <a:r>
              <a:rPr lang="en-US" sz="2000" dirty="0">
                <a:solidFill>
                  <a:srgbClr val="4D0511"/>
                </a:solidFill>
              </a:rPr>
              <a:t> </a:t>
            </a:r>
            <a:r>
              <a:rPr lang="en-US" sz="2000" dirty="0">
                <a:solidFill>
                  <a:srgbClr val="4D0511"/>
                </a:solidFill>
                <a:sym typeface="Webdings"/>
              </a:rPr>
              <a:t> </a:t>
            </a:r>
            <a:r>
              <a:rPr lang="en-US" sz="2000" dirty="0" smtClean="0">
                <a:solidFill>
                  <a:srgbClr val="4D0511"/>
                </a:solidFill>
              </a:rPr>
              <a:t>Talk </a:t>
            </a:r>
            <a:r>
              <a:rPr lang="en-US" sz="2000" dirty="0">
                <a:solidFill>
                  <a:srgbClr val="4D0511"/>
                </a:solidFill>
              </a:rPr>
              <a:t>with your mouth full</a:t>
            </a:r>
            <a:endParaRPr lang="ru-RU" dirty="0"/>
          </a:p>
        </p:txBody>
      </p:sp>
      <p:sp>
        <p:nvSpPr>
          <p:cNvPr id="12" name="Прямоугольник 11"/>
          <p:cNvSpPr/>
          <p:nvPr/>
        </p:nvSpPr>
        <p:spPr>
          <a:xfrm>
            <a:off x="836508" y="4353732"/>
            <a:ext cx="4415896" cy="369332"/>
          </a:xfrm>
          <a:prstGeom prst="rect">
            <a:avLst/>
          </a:prstGeom>
        </p:spPr>
        <p:txBody>
          <a:bodyPr wrap="square">
            <a:spAutoFit/>
          </a:bodyPr>
          <a:lstStyle/>
          <a:p>
            <a:pPr marL="45720" lvl="0">
              <a:lnSpc>
                <a:spcPct val="90000"/>
              </a:lnSpc>
              <a:spcBef>
                <a:spcPts val="1800"/>
              </a:spcBef>
              <a:buClr>
                <a:srgbClr val="4D0511"/>
              </a:buClr>
            </a:pPr>
            <a:r>
              <a:rPr lang="en-US" sz="2000" dirty="0">
                <a:solidFill>
                  <a:srgbClr val="4D0511"/>
                </a:solidFill>
                <a:sym typeface="Webdings"/>
              </a:rPr>
              <a:t> </a:t>
            </a:r>
            <a:r>
              <a:rPr lang="en-US" sz="2000" dirty="0" smtClean="0">
                <a:solidFill>
                  <a:srgbClr val="4D0511"/>
                </a:solidFill>
              </a:rPr>
              <a:t>                           your </a:t>
            </a:r>
            <a:r>
              <a:rPr lang="en-US" sz="2000" dirty="0">
                <a:solidFill>
                  <a:srgbClr val="4D0511"/>
                </a:solidFill>
              </a:rPr>
              <a:t>fingers on a </a:t>
            </a:r>
            <a:endParaRPr lang="en-US" sz="2000" i="1" dirty="0">
              <a:solidFill>
                <a:srgbClr val="4D0511"/>
              </a:solidFill>
            </a:endParaRPr>
          </a:p>
        </p:txBody>
      </p:sp>
      <p:sp>
        <p:nvSpPr>
          <p:cNvPr id="18" name="Прямоугольник 17"/>
          <p:cNvSpPr/>
          <p:nvPr/>
        </p:nvSpPr>
        <p:spPr>
          <a:xfrm>
            <a:off x="1260504" y="1047690"/>
            <a:ext cx="1234633" cy="400110"/>
          </a:xfrm>
          <a:prstGeom prst="rect">
            <a:avLst/>
          </a:prstGeom>
        </p:spPr>
        <p:txBody>
          <a:bodyPr wrap="none">
            <a:spAutoFit/>
          </a:bodyPr>
          <a:lstStyle/>
          <a:p>
            <a:r>
              <a:rPr lang="en-US" sz="2000" b="1" dirty="0">
                <a:solidFill>
                  <a:srgbClr val="4D0511"/>
                </a:solidFill>
                <a:hlinkClick r:id="" action="ppaction://noaction">
                  <a:snd r:embed="rId11" name="Lick.wav"/>
                </a:hlinkClick>
              </a:rPr>
              <a:t>Lick</a:t>
            </a:r>
            <a:r>
              <a:rPr lang="en-US" sz="2000" dirty="0">
                <a:solidFill>
                  <a:srgbClr val="4D0511"/>
                </a:solidFill>
                <a:hlinkClick r:id="" action="ppaction://noaction">
                  <a:snd r:embed="rId11" name="Lick.wav"/>
                </a:hlinkClick>
              </a:rPr>
              <a:t> </a:t>
            </a:r>
            <a:r>
              <a:rPr lang="en-US" sz="2000" i="1" dirty="0">
                <a:solidFill>
                  <a:srgbClr val="4D0511"/>
                </a:solidFill>
              </a:rPr>
              <a:t>[</a:t>
            </a:r>
            <a:r>
              <a:rPr lang="en-US" sz="2000" i="1" dirty="0" err="1">
                <a:solidFill>
                  <a:srgbClr val="4D0511"/>
                </a:solidFill>
              </a:rPr>
              <a:t>lɪk</a:t>
            </a:r>
            <a:r>
              <a:rPr lang="en-US" sz="2000" i="1" dirty="0">
                <a:solidFill>
                  <a:srgbClr val="4D0511"/>
                </a:solidFill>
              </a:rPr>
              <a:t>] </a:t>
            </a:r>
            <a:endParaRPr lang="ru-RU" dirty="0"/>
          </a:p>
        </p:txBody>
      </p:sp>
      <p:sp>
        <p:nvSpPr>
          <p:cNvPr id="19" name="Прямоугольник 18"/>
          <p:cNvSpPr/>
          <p:nvPr/>
        </p:nvSpPr>
        <p:spPr>
          <a:xfrm>
            <a:off x="2304026" y="2038290"/>
            <a:ext cx="1504386" cy="400110"/>
          </a:xfrm>
          <a:prstGeom prst="rect">
            <a:avLst/>
          </a:prstGeom>
        </p:spPr>
        <p:txBody>
          <a:bodyPr wrap="none">
            <a:spAutoFit/>
          </a:bodyPr>
          <a:lstStyle/>
          <a:p>
            <a:r>
              <a:rPr lang="en-US" sz="2000" b="1" dirty="0">
                <a:solidFill>
                  <a:srgbClr val="4D0511"/>
                </a:solidFill>
                <a:hlinkClick r:id="" action="ppaction://noaction">
                  <a:snd r:embed="rId12" name="knife.wav"/>
                </a:hlinkClick>
              </a:rPr>
              <a:t>knife</a:t>
            </a:r>
            <a:r>
              <a:rPr lang="en-US" sz="2000" dirty="0">
                <a:solidFill>
                  <a:srgbClr val="4D0511"/>
                </a:solidFill>
                <a:hlinkClick r:id="" action="ppaction://noaction">
                  <a:snd r:embed="rId12" name="knife.wav"/>
                </a:hlinkClick>
              </a:rPr>
              <a:t> </a:t>
            </a:r>
            <a:r>
              <a:rPr lang="en-US" sz="2000" i="1" dirty="0">
                <a:solidFill>
                  <a:srgbClr val="4D0511"/>
                </a:solidFill>
              </a:rPr>
              <a:t>[</a:t>
            </a:r>
            <a:r>
              <a:rPr lang="en-US" sz="2000" i="1" dirty="0" err="1">
                <a:solidFill>
                  <a:srgbClr val="4D0511"/>
                </a:solidFill>
              </a:rPr>
              <a:t>nʌɪf</a:t>
            </a:r>
            <a:r>
              <a:rPr lang="en-US" sz="2000" i="1" dirty="0">
                <a:solidFill>
                  <a:srgbClr val="4D0511"/>
                </a:solidFill>
              </a:rPr>
              <a:t>] </a:t>
            </a:r>
            <a:endParaRPr lang="ru-RU" dirty="0"/>
          </a:p>
        </p:txBody>
      </p:sp>
      <p:sp>
        <p:nvSpPr>
          <p:cNvPr id="20" name="Прямоугольник 19"/>
          <p:cNvSpPr/>
          <p:nvPr/>
        </p:nvSpPr>
        <p:spPr>
          <a:xfrm>
            <a:off x="2190801" y="2667000"/>
            <a:ext cx="1846211" cy="400110"/>
          </a:xfrm>
          <a:prstGeom prst="rect">
            <a:avLst/>
          </a:prstGeom>
        </p:spPr>
        <p:txBody>
          <a:bodyPr wrap="none">
            <a:spAutoFit/>
          </a:bodyPr>
          <a:lstStyle/>
          <a:p>
            <a:r>
              <a:rPr lang="en-US" sz="2000" b="1" dirty="0">
                <a:solidFill>
                  <a:srgbClr val="4D0511"/>
                </a:solidFill>
                <a:hlinkClick r:id="" action="ppaction://noaction">
                  <a:snd r:embed="rId13" name="elbow.wav"/>
                </a:hlinkClick>
              </a:rPr>
              <a:t>elbows</a:t>
            </a:r>
            <a:r>
              <a:rPr lang="en-US" sz="2000" dirty="0">
                <a:solidFill>
                  <a:srgbClr val="4D0511"/>
                </a:solidFill>
                <a:hlinkClick r:id="" action="ppaction://noaction">
                  <a:snd r:embed="rId13" name="elbow.wav"/>
                </a:hlinkClick>
              </a:rPr>
              <a:t> </a:t>
            </a:r>
            <a:r>
              <a:rPr lang="en-US" sz="2000" i="1" dirty="0">
                <a:solidFill>
                  <a:srgbClr val="4D0511"/>
                </a:solidFill>
              </a:rPr>
              <a:t>[ˈ</a:t>
            </a:r>
            <a:r>
              <a:rPr lang="en-US" sz="2000" i="1" dirty="0" err="1">
                <a:solidFill>
                  <a:srgbClr val="4D0511"/>
                </a:solidFill>
              </a:rPr>
              <a:t>ɛlbəʊ</a:t>
            </a:r>
            <a:r>
              <a:rPr lang="en-US" sz="2000" i="1" dirty="0">
                <a:solidFill>
                  <a:srgbClr val="4D0511"/>
                </a:solidFill>
              </a:rPr>
              <a:t>]</a:t>
            </a:r>
            <a:endParaRPr lang="ru-RU" dirty="0"/>
          </a:p>
        </p:txBody>
      </p:sp>
      <p:sp>
        <p:nvSpPr>
          <p:cNvPr id="21" name="Прямоугольник 20"/>
          <p:cNvSpPr/>
          <p:nvPr/>
        </p:nvSpPr>
        <p:spPr>
          <a:xfrm>
            <a:off x="1260504" y="3073584"/>
            <a:ext cx="1679114" cy="400110"/>
          </a:xfrm>
          <a:prstGeom prst="rect">
            <a:avLst/>
          </a:prstGeom>
        </p:spPr>
        <p:txBody>
          <a:bodyPr wrap="none">
            <a:spAutoFit/>
          </a:bodyPr>
          <a:lstStyle/>
          <a:p>
            <a:r>
              <a:rPr lang="en-US" sz="2000" b="1" dirty="0">
                <a:solidFill>
                  <a:srgbClr val="4D0511"/>
                </a:solidFill>
                <a:hlinkClick r:id="" action="ppaction://noaction">
                  <a:snd r:embed="rId14" name="throw.wav"/>
                </a:hlinkClick>
              </a:rPr>
              <a:t>Throw</a:t>
            </a:r>
            <a:r>
              <a:rPr lang="en-US" sz="2000" dirty="0">
                <a:solidFill>
                  <a:srgbClr val="4D0511"/>
                </a:solidFill>
                <a:hlinkClick r:id="" action="ppaction://noaction">
                  <a:snd r:embed="rId14" name="throw.wav"/>
                </a:hlinkClick>
              </a:rPr>
              <a:t> </a:t>
            </a:r>
            <a:r>
              <a:rPr lang="en-US" sz="2000" i="1" dirty="0">
                <a:solidFill>
                  <a:srgbClr val="4D0511"/>
                </a:solidFill>
              </a:rPr>
              <a:t>[</a:t>
            </a:r>
            <a:r>
              <a:rPr lang="el-GR" sz="2000" i="1" dirty="0">
                <a:solidFill>
                  <a:srgbClr val="4D0511"/>
                </a:solidFill>
              </a:rPr>
              <a:t>θ</a:t>
            </a:r>
            <a:r>
              <a:rPr lang="en-US" sz="2000" i="1" dirty="0" err="1">
                <a:solidFill>
                  <a:srgbClr val="4D0511"/>
                </a:solidFill>
              </a:rPr>
              <a:t>rəʊ</a:t>
            </a:r>
            <a:r>
              <a:rPr lang="en-US" sz="2000" i="1" dirty="0">
                <a:solidFill>
                  <a:srgbClr val="4D0511"/>
                </a:solidFill>
              </a:rPr>
              <a:t>]</a:t>
            </a:r>
            <a:endParaRPr lang="ru-RU" dirty="0"/>
          </a:p>
        </p:txBody>
      </p:sp>
      <p:sp>
        <p:nvSpPr>
          <p:cNvPr id="22" name="Прямоугольник 21"/>
          <p:cNvSpPr/>
          <p:nvPr/>
        </p:nvSpPr>
        <p:spPr>
          <a:xfrm>
            <a:off x="1827212" y="3516868"/>
            <a:ext cx="1945469" cy="369332"/>
          </a:xfrm>
          <a:prstGeom prst="rect">
            <a:avLst/>
          </a:prstGeom>
        </p:spPr>
        <p:txBody>
          <a:bodyPr wrap="none">
            <a:spAutoFit/>
          </a:bodyPr>
          <a:lstStyle/>
          <a:p>
            <a:pPr marL="45720" lvl="0">
              <a:lnSpc>
                <a:spcPct val="90000"/>
              </a:lnSpc>
              <a:spcBef>
                <a:spcPts val="1800"/>
              </a:spcBef>
              <a:buClr>
                <a:srgbClr val="4D0511"/>
              </a:buClr>
            </a:pPr>
            <a:r>
              <a:rPr lang="en-US" sz="2000" b="1" dirty="0">
                <a:solidFill>
                  <a:srgbClr val="4D0511"/>
                </a:solidFill>
                <a:hlinkClick r:id="" action="ppaction://noaction">
                  <a:snd r:embed="rId15" name="straight.wav"/>
                </a:hlinkClick>
              </a:rPr>
              <a:t>straight</a:t>
            </a:r>
            <a:r>
              <a:rPr lang="en-US" sz="2000" dirty="0">
                <a:solidFill>
                  <a:srgbClr val="4D0511"/>
                </a:solidFill>
                <a:hlinkClick r:id="" action="ppaction://noaction">
                  <a:snd r:embed="rId15" name="straight.wav"/>
                </a:hlinkClick>
              </a:rPr>
              <a:t> </a:t>
            </a:r>
            <a:r>
              <a:rPr lang="en-US" sz="2000" i="1" dirty="0">
                <a:solidFill>
                  <a:srgbClr val="4D0511"/>
                </a:solidFill>
              </a:rPr>
              <a:t>[</a:t>
            </a:r>
            <a:r>
              <a:rPr lang="en-US" sz="2000" i="1" dirty="0" err="1">
                <a:solidFill>
                  <a:srgbClr val="4D0511"/>
                </a:solidFill>
              </a:rPr>
              <a:t>streɪt</a:t>
            </a:r>
            <a:r>
              <a:rPr lang="en-US" sz="2000" i="1" dirty="0">
                <a:solidFill>
                  <a:srgbClr val="4D0511"/>
                </a:solidFill>
              </a:rPr>
              <a:t>]</a:t>
            </a:r>
          </a:p>
        </p:txBody>
      </p:sp>
      <p:sp>
        <p:nvSpPr>
          <p:cNvPr id="23" name="Прямоугольник 22"/>
          <p:cNvSpPr/>
          <p:nvPr/>
        </p:nvSpPr>
        <p:spPr>
          <a:xfrm>
            <a:off x="1260504" y="4307788"/>
            <a:ext cx="1565172" cy="400110"/>
          </a:xfrm>
          <a:prstGeom prst="rect">
            <a:avLst/>
          </a:prstGeom>
        </p:spPr>
        <p:txBody>
          <a:bodyPr wrap="none">
            <a:spAutoFit/>
          </a:bodyPr>
          <a:lstStyle/>
          <a:p>
            <a:r>
              <a:rPr lang="en-US" sz="2000" b="1" dirty="0">
                <a:solidFill>
                  <a:srgbClr val="4D0511"/>
                </a:solidFill>
                <a:hlinkClick r:id="" action="ppaction://noaction">
                  <a:snd r:embed="rId16" name="wipe.wav"/>
                </a:hlinkClick>
              </a:rPr>
              <a:t>Wipe</a:t>
            </a:r>
            <a:r>
              <a:rPr lang="en-US" sz="2000" dirty="0">
                <a:solidFill>
                  <a:srgbClr val="4D0511"/>
                </a:solidFill>
                <a:hlinkClick r:id="" action="ppaction://noaction">
                  <a:snd r:embed="rId16" name="wipe.wav"/>
                </a:hlinkClick>
              </a:rPr>
              <a:t> </a:t>
            </a:r>
            <a:r>
              <a:rPr lang="en-US" sz="2000" dirty="0">
                <a:solidFill>
                  <a:srgbClr val="4D0511"/>
                </a:solidFill>
              </a:rPr>
              <a:t>[</a:t>
            </a:r>
            <a:r>
              <a:rPr lang="en-US" sz="2000" i="1" dirty="0" err="1">
                <a:solidFill>
                  <a:srgbClr val="4D0511"/>
                </a:solidFill>
              </a:rPr>
              <a:t>waɪp</a:t>
            </a:r>
            <a:r>
              <a:rPr lang="en-US" sz="2000" dirty="0">
                <a:solidFill>
                  <a:srgbClr val="4D0511"/>
                </a:solidFill>
              </a:rPr>
              <a:t>]</a:t>
            </a:r>
            <a:endParaRPr lang="ru-RU" dirty="0"/>
          </a:p>
        </p:txBody>
      </p:sp>
      <p:sp>
        <p:nvSpPr>
          <p:cNvPr id="24" name="Прямоугольник 23"/>
          <p:cNvSpPr/>
          <p:nvPr/>
        </p:nvSpPr>
        <p:spPr>
          <a:xfrm>
            <a:off x="986936" y="4660931"/>
            <a:ext cx="2226250" cy="369332"/>
          </a:xfrm>
          <a:prstGeom prst="rect">
            <a:avLst/>
          </a:prstGeom>
        </p:spPr>
        <p:txBody>
          <a:bodyPr wrap="none">
            <a:spAutoFit/>
          </a:bodyPr>
          <a:lstStyle/>
          <a:p>
            <a:pPr marL="45720" lvl="0">
              <a:lnSpc>
                <a:spcPct val="90000"/>
              </a:lnSpc>
              <a:spcBef>
                <a:spcPts val="1800"/>
              </a:spcBef>
              <a:buClr>
                <a:srgbClr val="4D0511"/>
              </a:buClr>
            </a:pPr>
            <a:r>
              <a:rPr lang="en-US" sz="2000" b="1" dirty="0">
                <a:solidFill>
                  <a:srgbClr val="4D0511"/>
                </a:solidFill>
                <a:hlinkClick r:id="" action="ppaction://noaction">
                  <a:snd r:embed="rId17" name="serviette.wav"/>
                </a:hlinkClick>
              </a:rPr>
              <a:t>serviette</a:t>
            </a:r>
            <a:r>
              <a:rPr lang="en-US" sz="2000" dirty="0">
                <a:solidFill>
                  <a:srgbClr val="4D0511"/>
                </a:solidFill>
                <a:hlinkClick r:id="" action="ppaction://noaction">
                  <a:snd r:embed="rId17" name="serviette.wav"/>
                </a:hlinkClick>
              </a:rPr>
              <a:t> </a:t>
            </a:r>
            <a:r>
              <a:rPr lang="en-US" sz="2000" i="1" dirty="0">
                <a:solidFill>
                  <a:srgbClr val="4D0511"/>
                </a:solidFill>
              </a:rPr>
              <a:t>[</a:t>
            </a:r>
            <a:r>
              <a:rPr lang="en-US" sz="2000" i="1" dirty="0" err="1">
                <a:solidFill>
                  <a:srgbClr val="4D0511"/>
                </a:solidFill>
              </a:rPr>
              <a:t>səːvɪˈɛt</a:t>
            </a:r>
            <a:r>
              <a:rPr lang="en-US" sz="2000" i="1" dirty="0">
                <a:solidFill>
                  <a:srgbClr val="4D0511"/>
                </a:solidFill>
              </a:rPr>
              <a:t>]</a:t>
            </a:r>
          </a:p>
        </p:txBody>
      </p:sp>
      <p:sp>
        <p:nvSpPr>
          <p:cNvPr id="25" name="Прямоугольник 24"/>
          <p:cNvSpPr/>
          <p:nvPr/>
        </p:nvSpPr>
        <p:spPr>
          <a:xfrm>
            <a:off x="2665412" y="5010090"/>
            <a:ext cx="2100255" cy="400110"/>
          </a:xfrm>
          <a:prstGeom prst="rect">
            <a:avLst/>
          </a:prstGeom>
        </p:spPr>
        <p:txBody>
          <a:bodyPr wrap="none">
            <a:spAutoFit/>
          </a:bodyPr>
          <a:lstStyle/>
          <a:p>
            <a:r>
              <a:rPr lang="en-US" sz="2000" b="1" dirty="0">
                <a:solidFill>
                  <a:srgbClr val="4D0511"/>
                </a:solidFill>
                <a:cs typeface="Times New Roman" pitchFamily="18" charset="0"/>
                <a:hlinkClick r:id="" action="ppaction://noaction">
                  <a:snd r:embed="rId18" name="napkin.wav"/>
                </a:hlinkClick>
              </a:rPr>
              <a:t>napkin</a:t>
            </a:r>
            <a:r>
              <a:rPr lang="en-US" sz="2000" dirty="0">
                <a:solidFill>
                  <a:srgbClr val="4D0511"/>
                </a:solidFill>
                <a:cs typeface="Times New Roman" pitchFamily="18" charset="0"/>
                <a:hlinkClick r:id="" action="ppaction://noaction">
                  <a:snd r:embed="rId18" name="napkin.wav"/>
                </a:hlinkClick>
              </a:rPr>
              <a:t> </a:t>
            </a:r>
            <a:r>
              <a:rPr lang="en-US" sz="2000" i="1" dirty="0">
                <a:solidFill>
                  <a:srgbClr val="4D0511"/>
                </a:solidFill>
                <a:cs typeface="Times New Roman" pitchFamily="18" charset="0"/>
              </a:rPr>
              <a:t>[</a:t>
            </a:r>
            <a:r>
              <a:rPr lang="en-US" sz="2000" i="1" dirty="0">
                <a:solidFill>
                  <a:srgbClr val="4D0511"/>
                </a:solidFill>
              </a:rPr>
              <a:t>ˈ</a:t>
            </a:r>
            <a:r>
              <a:rPr lang="en-US" sz="2000" i="1" dirty="0" err="1">
                <a:solidFill>
                  <a:srgbClr val="4D0511"/>
                </a:solidFill>
              </a:rPr>
              <a:t>napkɪn</a:t>
            </a:r>
            <a:r>
              <a:rPr lang="en-US" sz="2000" i="1" dirty="0">
                <a:solidFill>
                  <a:srgbClr val="4D0511"/>
                </a:solidFill>
                <a:cs typeface="Times New Roman" pitchFamily="18" charset="0"/>
              </a:rPr>
              <a:t>] </a:t>
            </a:r>
            <a:endParaRPr lang="ru-RU" dirty="0"/>
          </a:p>
        </p:txBody>
      </p:sp>
    </p:spTree>
    <p:extLst>
      <p:ext uri="{BB962C8B-B14F-4D97-AF65-F5344CB8AC3E}">
        <p14:creationId xmlns:p14="http://schemas.microsoft.com/office/powerpoint/2010/main" val="365977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53"/>
                                        </p:tgtEl>
                                      </p:cBhvr>
                                      <p:by x="130000" y="130000"/>
                                    </p:animScale>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2055"/>
                                        </p:tgtEl>
                                      </p:cBhvr>
                                      <p:by x="130000" y="130000"/>
                                    </p:animScale>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2051"/>
                                        </p:tgtEl>
                                      </p:cBhvr>
                                      <p:by x="130000" y="130000"/>
                                    </p:animScale>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6" presetClass="emph" presetSubtype="0" fill="hold" nodeType="clickEffect">
                                  <p:stCondLst>
                                    <p:cond delay="0"/>
                                  </p:stCondLst>
                                  <p:childTnLst>
                                    <p:animScale>
                                      <p:cBhvr>
                                        <p:cTn id="21" dur="2000" fill="hold"/>
                                        <p:tgtEl>
                                          <p:spTgt spid="2054"/>
                                        </p:tgtEl>
                                      </p:cBhvr>
                                      <p:by x="120000" y="120000"/>
                                    </p:animScale>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6" presetClass="emph" presetSubtype="0" fill="hold" nodeType="clickEffect">
                                  <p:stCondLst>
                                    <p:cond delay="0"/>
                                  </p:stCondLst>
                                  <p:childTnLst>
                                    <p:animScale>
                                      <p:cBhvr>
                                        <p:cTn id="26" dur="2000" fill="hold"/>
                                        <p:tgtEl>
                                          <p:spTgt spid="2050"/>
                                        </p:tgtEl>
                                      </p:cBhvr>
                                      <p:by x="120000" y="120000"/>
                                    </p:animScale>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6" presetClass="emph" presetSubtype="0" fill="hold" nodeType="clickEffect">
                                  <p:stCondLst>
                                    <p:cond delay="0"/>
                                  </p:stCondLst>
                                  <p:childTnLst>
                                    <p:animScale>
                                      <p:cBhvr>
                                        <p:cTn id="31" dur="2000" fill="hold"/>
                                        <p:tgtEl>
                                          <p:spTgt spid="2052"/>
                                        </p:tgtEl>
                                      </p:cBhvr>
                                      <p:by x="120000" y="120000"/>
                                    </p:animScale>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6" presetClass="emph" presetSubtype="0" fill="hold" nodeType="clickEffect">
                                  <p:stCondLst>
                                    <p:cond delay="0"/>
                                  </p:stCondLst>
                                  <p:childTnLst>
                                    <p:animScale>
                                      <p:cBhvr>
                                        <p:cTn id="36" dur="2000" fill="hold"/>
                                        <p:tgtEl>
                                          <p:spTgt spid="2057"/>
                                        </p:tgtEl>
                                      </p:cBhvr>
                                      <p:by x="130000" y="130000"/>
                                    </p:animScale>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6" presetClass="emph" presetSubtype="0" fill="hold" nodeType="clickEffect">
                                  <p:stCondLst>
                                    <p:cond delay="0"/>
                                  </p:stCondLst>
                                  <p:childTnLst>
                                    <p:animScale>
                                      <p:cBhvr>
                                        <p:cTn id="41" dur="2000" fill="hold"/>
                                        <p:tgtEl>
                                          <p:spTgt spid="2056"/>
                                        </p:tgtEl>
                                      </p:cBhvr>
                                      <p:by x="130000" y="130000"/>
                                    </p:animScale>
                                  </p:child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4412" y="1905725"/>
            <a:ext cx="1354137" cy="1439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7012" y="1905725"/>
            <a:ext cx="1471299" cy="1481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2412" y="5245119"/>
            <a:ext cx="1040798" cy="1406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7012" y="3733800"/>
            <a:ext cx="1471299" cy="1455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4412" y="173869"/>
            <a:ext cx="1354137" cy="144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4412" y="3733800"/>
            <a:ext cx="1354137" cy="1455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Название 3"/>
          <p:cNvSpPr>
            <a:spLocks noGrp="1"/>
          </p:cNvSpPr>
          <p:nvPr>
            <p:ph type="title"/>
          </p:nvPr>
        </p:nvSpPr>
        <p:spPr>
          <a:xfrm>
            <a:off x="455612" y="1314374"/>
            <a:ext cx="6642401" cy="623888"/>
          </a:xfrm>
        </p:spPr>
        <p:txBody>
          <a:bodyPr rtlCol="0">
            <a:normAutofit fontScale="90000"/>
          </a:bodyPr>
          <a:lstStyle/>
          <a:p>
            <a:pPr algn="ctr"/>
            <a:r>
              <a:rPr lang="en-US" sz="3100" dirty="0" smtClean="0"/>
              <a:t>Now make rules about table manners using phrases and pictures </a:t>
            </a:r>
            <a:r>
              <a:rPr lang="en-US" dirty="0" smtClean="0"/>
              <a:t/>
            </a:r>
            <a:br>
              <a:rPr lang="en-US" dirty="0" smtClean="0"/>
            </a:br>
            <a:endParaRPr lang="ru-RU" i="1" dirty="0"/>
          </a:p>
        </p:txBody>
      </p:sp>
      <p:graphicFrame>
        <p:nvGraphicFramePr>
          <p:cNvPr id="13" name="Таблица 12"/>
          <p:cNvGraphicFramePr>
            <a:graphicFrameLocks noGrp="1"/>
          </p:cNvGraphicFramePr>
          <p:nvPr>
            <p:extLst>
              <p:ext uri="{D42A27DB-BD31-4B8C-83A1-F6EECF244321}">
                <p14:modId xmlns:p14="http://schemas.microsoft.com/office/powerpoint/2010/main" val="3271403114"/>
              </p:ext>
            </p:extLst>
          </p:nvPr>
        </p:nvGraphicFramePr>
        <p:xfrm>
          <a:off x="760412" y="1857638"/>
          <a:ext cx="5867400" cy="3247762"/>
        </p:xfrm>
        <a:graphic>
          <a:graphicData uri="http://schemas.openxmlformats.org/drawingml/2006/table">
            <a:tbl>
              <a:tblPr firstRow="1" bandRow="1">
                <a:tableStyleId>{5C22544A-7EE6-4342-B048-85BDC9FD1C3A}</a:tableStyleId>
              </a:tblPr>
              <a:tblGrid>
                <a:gridCol w="3009900"/>
                <a:gridCol w="2857500"/>
              </a:tblGrid>
              <a:tr h="486502">
                <a:tc>
                  <a:txBody>
                    <a:bodyPr/>
                    <a:lstStyle/>
                    <a:p>
                      <a:r>
                        <a:rPr lang="en-US" i="1" dirty="0" smtClean="0"/>
                        <a:t>You should… </a:t>
                      </a:r>
                      <a:endParaRPr lang="ru-RU" dirty="0"/>
                    </a:p>
                  </a:txBody>
                  <a:tcPr/>
                </a:tc>
                <a:tc>
                  <a:txBody>
                    <a:bodyPr/>
                    <a:lstStyle/>
                    <a:p>
                      <a:r>
                        <a:rPr lang="en-US" i="1" dirty="0" smtClean="0"/>
                        <a:t>You shouldn’t… </a:t>
                      </a:r>
                      <a:endParaRPr lang="ru-RU" dirty="0"/>
                    </a:p>
                  </a:txBody>
                  <a:tcPr/>
                </a:tc>
              </a:tr>
              <a:tr h="2761260">
                <a:tc>
                  <a:txBody>
                    <a:bodyPr/>
                    <a:lstStyle/>
                    <a:p>
                      <a:endParaRPr lang="ru-RU" dirty="0"/>
                    </a:p>
                  </a:txBody>
                  <a:tcPr/>
                </a:tc>
                <a:tc>
                  <a:txBody>
                    <a:bodyPr/>
                    <a:lstStyle/>
                    <a:p>
                      <a:endParaRPr lang="ru-RU" dirty="0"/>
                    </a:p>
                  </a:txBody>
                  <a:tcPr/>
                </a:tc>
              </a:tr>
            </a:tbl>
          </a:graphicData>
        </a:graphic>
      </p:graphicFrame>
      <p:pic>
        <p:nvPicPr>
          <p:cNvPr id="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7012" y="166456"/>
            <a:ext cx="1471299" cy="1457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60412" y="3079765"/>
            <a:ext cx="3085204" cy="307777"/>
          </a:xfrm>
          <a:prstGeom prst="rect">
            <a:avLst/>
          </a:prstGeom>
          <a:noFill/>
        </p:spPr>
        <p:txBody>
          <a:bodyPr wrap="none" rtlCol="0">
            <a:spAutoFit/>
          </a:bodyPr>
          <a:lstStyle/>
          <a:p>
            <a:r>
              <a:rPr lang="en-US" sz="1400" b="1" dirty="0" smtClean="0">
                <a:solidFill>
                  <a:schemeClr val="tx1">
                    <a:lumMod val="75000"/>
                    <a:lumOff val="25000"/>
                  </a:schemeClr>
                </a:solidFill>
              </a:rPr>
              <a:t>You should use </a:t>
            </a:r>
            <a:r>
              <a:rPr lang="en-US" sz="1400" b="1" dirty="0">
                <a:solidFill>
                  <a:schemeClr val="tx1">
                    <a:lumMod val="75000"/>
                    <a:lumOff val="25000"/>
                  </a:schemeClr>
                </a:solidFill>
              </a:rPr>
              <a:t>your knife and fork</a:t>
            </a:r>
            <a:r>
              <a:rPr lang="en-US" sz="1400" b="1" dirty="0" smtClean="0">
                <a:solidFill>
                  <a:schemeClr val="tx1">
                    <a:lumMod val="75000"/>
                    <a:lumOff val="25000"/>
                  </a:schemeClr>
                </a:solidFill>
              </a:rPr>
              <a:t> </a:t>
            </a:r>
            <a:endParaRPr lang="ru-RU" sz="1400" b="1" dirty="0">
              <a:solidFill>
                <a:schemeClr val="tx1">
                  <a:lumMod val="75000"/>
                  <a:lumOff val="25000"/>
                </a:schemeClr>
              </a:solidFill>
            </a:endParaRPr>
          </a:p>
        </p:txBody>
      </p:sp>
      <p:sp>
        <p:nvSpPr>
          <p:cNvPr id="15" name="TextBox 14"/>
          <p:cNvSpPr txBox="1"/>
          <p:nvPr/>
        </p:nvSpPr>
        <p:spPr>
          <a:xfrm>
            <a:off x="3845616" y="2385023"/>
            <a:ext cx="2858396" cy="523220"/>
          </a:xfrm>
          <a:prstGeom prst="rect">
            <a:avLst/>
          </a:prstGeom>
          <a:noFill/>
        </p:spPr>
        <p:txBody>
          <a:bodyPr wrap="square" rtlCol="0">
            <a:spAutoFit/>
          </a:bodyPr>
          <a:lstStyle/>
          <a:p>
            <a:r>
              <a:rPr lang="en-US" sz="1400" b="1" dirty="0" smtClean="0">
                <a:solidFill>
                  <a:schemeClr val="tx1">
                    <a:lumMod val="75000"/>
                    <a:lumOff val="25000"/>
                  </a:schemeClr>
                </a:solidFill>
              </a:rPr>
              <a:t>You shouldn’t talk </a:t>
            </a:r>
            <a:r>
              <a:rPr lang="en-US" sz="1400" b="1" dirty="0">
                <a:solidFill>
                  <a:schemeClr val="tx1">
                    <a:lumMod val="75000"/>
                    <a:lumOff val="25000"/>
                  </a:schemeClr>
                </a:solidFill>
              </a:rPr>
              <a:t>with your mouth full</a:t>
            </a:r>
            <a:endParaRPr lang="ru-RU" sz="1400" b="1" dirty="0">
              <a:solidFill>
                <a:schemeClr val="tx1">
                  <a:lumMod val="75000"/>
                  <a:lumOff val="25000"/>
                </a:schemeClr>
              </a:solidFill>
            </a:endParaRPr>
          </a:p>
        </p:txBody>
      </p:sp>
      <p:sp>
        <p:nvSpPr>
          <p:cNvPr id="17" name="TextBox 16"/>
          <p:cNvSpPr txBox="1"/>
          <p:nvPr/>
        </p:nvSpPr>
        <p:spPr>
          <a:xfrm>
            <a:off x="836612" y="2471305"/>
            <a:ext cx="2314223" cy="307777"/>
          </a:xfrm>
          <a:prstGeom prst="rect">
            <a:avLst/>
          </a:prstGeom>
          <a:noFill/>
        </p:spPr>
        <p:txBody>
          <a:bodyPr wrap="none" rtlCol="0">
            <a:spAutoFit/>
          </a:bodyPr>
          <a:lstStyle/>
          <a:p>
            <a:r>
              <a:rPr lang="en-US" sz="1400" b="1" dirty="0" smtClean="0">
                <a:solidFill>
                  <a:schemeClr val="tx1">
                    <a:lumMod val="75000"/>
                    <a:lumOff val="25000"/>
                  </a:schemeClr>
                </a:solidFill>
              </a:rPr>
              <a:t>You should</a:t>
            </a:r>
            <a:r>
              <a:rPr lang="en-US" sz="1400" dirty="0"/>
              <a:t> </a:t>
            </a:r>
            <a:r>
              <a:rPr lang="en-US" sz="1400" b="1" dirty="0" smtClean="0">
                <a:solidFill>
                  <a:schemeClr val="tx1">
                    <a:lumMod val="75000"/>
                    <a:lumOff val="25000"/>
                  </a:schemeClr>
                </a:solidFill>
              </a:rPr>
              <a:t>sit </a:t>
            </a:r>
            <a:r>
              <a:rPr lang="en-US" sz="1400" b="1" dirty="0">
                <a:solidFill>
                  <a:schemeClr val="tx1">
                    <a:lumMod val="75000"/>
                    <a:lumOff val="25000"/>
                  </a:schemeClr>
                </a:solidFill>
              </a:rPr>
              <a:t>up straight </a:t>
            </a:r>
            <a:endParaRPr lang="ru-RU" sz="1400" b="1" dirty="0">
              <a:solidFill>
                <a:schemeClr val="tx1">
                  <a:lumMod val="75000"/>
                  <a:lumOff val="25000"/>
                </a:schemeClr>
              </a:solidFill>
            </a:endParaRPr>
          </a:p>
        </p:txBody>
      </p:sp>
      <p:sp>
        <p:nvSpPr>
          <p:cNvPr id="18" name="TextBox 17"/>
          <p:cNvSpPr txBox="1"/>
          <p:nvPr/>
        </p:nvSpPr>
        <p:spPr>
          <a:xfrm>
            <a:off x="3859268" y="3079765"/>
            <a:ext cx="2782196" cy="307777"/>
          </a:xfrm>
          <a:prstGeom prst="rect">
            <a:avLst/>
          </a:prstGeom>
          <a:noFill/>
        </p:spPr>
        <p:txBody>
          <a:bodyPr wrap="square" rtlCol="0">
            <a:spAutoFit/>
          </a:bodyPr>
          <a:lstStyle/>
          <a:p>
            <a:r>
              <a:rPr lang="en-US" sz="1400" b="1" dirty="0" smtClean="0">
                <a:solidFill>
                  <a:schemeClr val="tx1">
                    <a:lumMod val="75000"/>
                    <a:lumOff val="25000"/>
                  </a:schemeClr>
                </a:solidFill>
              </a:rPr>
              <a:t>You shouldn’t lick </a:t>
            </a:r>
            <a:r>
              <a:rPr lang="en-US" sz="1400" b="1" dirty="0">
                <a:solidFill>
                  <a:schemeClr val="tx1">
                    <a:lumMod val="75000"/>
                    <a:lumOff val="25000"/>
                  </a:schemeClr>
                </a:solidFill>
              </a:rPr>
              <a:t>your fingers</a:t>
            </a:r>
            <a:endParaRPr lang="ru-RU" sz="1400" b="1" dirty="0">
              <a:solidFill>
                <a:schemeClr val="tx1">
                  <a:lumMod val="75000"/>
                  <a:lumOff val="25000"/>
                </a:schemeClr>
              </a:solidFill>
            </a:endParaRPr>
          </a:p>
        </p:txBody>
      </p:sp>
      <p:sp>
        <p:nvSpPr>
          <p:cNvPr id="19" name="TextBox 18"/>
          <p:cNvSpPr txBox="1"/>
          <p:nvPr/>
        </p:nvSpPr>
        <p:spPr>
          <a:xfrm>
            <a:off x="3862316" y="3581400"/>
            <a:ext cx="2841696" cy="523220"/>
          </a:xfrm>
          <a:prstGeom prst="rect">
            <a:avLst/>
          </a:prstGeom>
          <a:noFill/>
        </p:spPr>
        <p:txBody>
          <a:bodyPr wrap="square" rtlCol="0">
            <a:spAutoFit/>
          </a:bodyPr>
          <a:lstStyle/>
          <a:p>
            <a:r>
              <a:rPr lang="en-US" sz="1400" b="1" dirty="0" smtClean="0">
                <a:solidFill>
                  <a:schemeClr val="tx1">
                    <a:lumMod val="75000"/>
                    <a:lumOff val="25000"/>
                  </a:schemeClr>
                </a:solidFill>
              </a:rPr>
              <a:t>You shouldn’t put your elbows on </a:t>
            </a:r>
            <a:r>
              <a:rPr lang="en-US" sz="1400" b="1" dirty="0">
                <a:solidFill>
                  <a:schemeClr val="tx1">
                    <a:lumMod val="75000"/>
                    <a:lumOff val="25000"/>
                  </a:schemeClr>
                </a:solidFill>
              </a:rPr>
              <a:t>the table</a:t>
            </a:r>
          </a:p>
        </p:txBody>
      </p:sp>
      <p:sp>
        <p:nvSpPr>
          <p:cNvPr id="20" name="TextBox 19"/>
          <p:cNvSpPr txBox="1"/>
          <p:nvPr/>
        </p:nvSpPr>
        <p:spPr>
          <a:xfrm>
            <a:off x="777112" y="3668756"/>
            <a:ext cx="2819400" cy="523220"/>
          </a:xfrm>
          <a:prstGeom prst="rect">
            <a:avLst/>
          </a:prstGeom>
          <a:noFill/>
        </p:spPr>
        <p:txBody>
          <a:bodyPr wrap="square" rtlCol="0">
            <a:spAutoFit/>
          </a:bodyPr>
          <a:lstStyle/>
          <a:p>
            <a:r>
              <a:rPr lang="en-US" sz="1400" b="1" dirty="0" smtClean="0">
                <a:solidFill>
                  <a:schemeClr val="tx1">
                    <a:lumMod val="75000"/>
                    <a:lumOff val="25000"/>
                  </a:schemeClr>
                </a:solidFill>
              </a:rPr>
              <a:t>You should</a:t>
            </a:r>
            <a:r>
              <a:rPr lang="en-US" sz="1400" b="1" dirty="0">
                <a:solidFill>
                  <a:schemeClr val="tx1">
                    <a:lumMod val="75000"/>
                    <a:lumOff val="25000"/>
                  </a:schemeClr>
                </a:solidFill>
              </a:rPr>
              <a:t> </a:t>
            </a:r>
            <a:r>
              <a:rPr lang="en-US" sz="1400" b="1" dirty="0" smtClean="0">
                <a:solidFill>
                  <a:schemeClr val="tx1">
                    <a:lumMod val="75000"/>
                    <a:lumOff val="25000"/>
                  </a:schemeClr>
                </a:solidFill>
              </a:rPr>
              <a:t>say </a:t>
            </a:r>
            <a:r>
              <a:rPr lang="en-US" sz="1400" b="1" dirty="0">
                <a:solidFill>
                  <a:schemeClr val="tx1">
                    <a:lumMod val="75000"/>
                    <a:lumOff val="25000"/>
                  </a:schemeClr>
                </a:solidFill>
              </a:rPr>
              <a:t>thank you </a:t>
            </a:r>
            <a:r>
              <a:rPr lang="en-US" sz="1400" b="1" dirty="0" smtClean="0">
                <a:solidFill>
                  <a:schemeClr val="tx1">
                    <a:lumMod val="75000"/>
                    <a:lumOff val="25000"/>
                  </a:schemeClr>
                </a:solidFill>
              </a:rPr>
              <a:t>when </a:t>
            </a:r>
            <a:r>
              <a:rPr lang="en-US" sz="1400" b="1" dirty="0">
                <a:solidFill>
                  <a:schemeClr val="tx1">
                    <a:lumMod val="75000"/>
                    <a:lumOff val="25000"/>
                  </a:schemeClr>
                </a:solidFill>
              </a:rPr>
              <a:t>you finish your meal</a:t>
            </a:r>
          </a:p>
        </p:txBody>
      </p:sp>
      <p:sp>
        <p:nvSpPr>
          <p:cNvPr id="21" name="TextBox 20"/>
          <p:cNvSpPr txBox="1"/>
          <p:nvPr/>
        </p:nvSpPr>
        <p:spPr>
          <a:xfrm>
            <a:off x="836612" y="4343400"/>
            <a:ext cx="2819400" cy="523220"/>
          </a:xfrm>
          <a:prstGeom prst="rect">
            <a:avLst/>
          </a:prstGeom>
          <a:noFill/>
        </p:spPr>
        <p:txBody>
          <a:bodyPr wrap="square" rtlCol="0">
            <a:spAutoFit/>
          </a:bodyPr>
          <a:lstStyle/>
          <a:p>
            <a:r>
              <a:rPr lang="en-US" sz="1400" b="1" dirty="0" smtClean="0">
                <a:solidFill>
                  <a:schemeClr val="tx1">
                    <a:lumMod val="75000"/>
                    <a:lumOff val="25000"/>
                  </a:schemeClr>
                </a:solidFill>
              </a:rPr>
              <a:t>You should</a:t>
            </a:r>
            <a:r>
              <a:rPr lang="en-US" sz="1400" b="1" dirty="0">
                <a:solidFill>
                  <a:schemeClr val="tx1">
                    <a:lumMod val="75000"/>
                    <a:lumOff val="25000"/>
                  </a:schemeClr>
                </a:solidFill>
              </a:rPr>
              <a:t> </a:t>
            </a:r>
            <a:r>
              <a:rPr lang="en-US" sz="1400" b="1" dirty="0" smtClean="0">
                <a:solidFill>
                  <a:schemeClr val="tx1">
                    <a:lumMod val="75000"/>
                    <a:lumOff val="25000"/>
                  </a:schemeClr>
                </a:solidFill>
              </a:rPr>
              <a:t>wipe your fingers on </a:t>
            </a:r>
            <a:r>
              <a:rPr lang="en-US" sz="1400" b="1" dirty="0">
                <a:solidFill>
                  <a:schemeClr val="tx1">
                    <a:lumMod val="75000"/>
                    <a:lumOff val="25000"/>
                  </a:schemeClr>
                </a:solidFill>
              </a:rPr>
              <a:t>a serviette </a:t>
            </a:r>
            <a:endParaRPr lang="ru-RU" sz="1400" b="1" dirty="0">
              <a:solidFill>
                <a:schemeClr val="tx1">
                  <a:lumMod val="75000"/>
                  <a:lumOff val="25000"/>
                </a:schemeClr>
              </a:solidFill>
            </a:endParaRPr>
          </a:p>
        </p:txBody>
      </p:sp>
      <p:sp>
        <p:nvSpPr>
          <p:cNvPr id="24" name="Название 3"/>
          <p:cNvSpPr txBox="1">
            <a:spLocks/>
          </p:cNvSpPr>
          <p:nvPr/>
        </p:nvSpPr>
        <p:spPr>
          <a:xfrm>
            <a:off x="608012" y="5638800"/>
            <a:ext cx="5791200" cy="471488"/>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600" b="0" kern="1200">
                <a:solidFill>
                  <a:schemeClr val="tx1">
                    <a:lumMod val="75000"/>
                    <a:lumOff val="25000"/>
                  </a:schemeClr>
                </a:solidFill>
                <a:latin typeface="+mj-lt"/>
                <a:ea typeface="+mj-ea"/>
                <a:cs typeface="+mj-cs"/>
              </a:defRPr>
            </a:lvl1pPr>
          </a:lstStyle>
          <a:p>
            <a:r>
              <a:rPr lang="en-US" sz="2400" dirty="0" smtClean="0"/>
              <a:t>Add your own ideas for each column</a:t>
            </a:r>
            <a:endParaRPr lang="ru-RU" sz="2400" i="1" dirty="0"/>
          </a:p>
        </p:txBody>
      </p:sp>
    </p:spTree>
    <p:extLst>
      <p:ext uri="{BB962C8B-B14F-4D97-AF65-F5344CB8AC3E}">
        <p14:creationId xmlns:p14="http://schemas.microsoft.com/office/powerpoint/2010/main" val="76403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35" presetClass="exit" presetSubtype="0" fill="hold" nodeType="clickEffect">
                                  <p:stCondLst>
                                    <p:cond delay="0"/>
                                  </p:stCondLst>
                                  <p:childTnLst>
                                    <p:animEffect transition="out" filter="fade">
                                      <p:cBhvr>
                                        <p:cTn id="6" dur="2000"/>
                                        <p:tgtEl>
                                          <p:spTgt spid="6"/>
                                        </p:tgtEl>
                                      </p:cBhvr>
                                    </p:animEffect>
                                    <p:anim calcmode="lin" valueType="num">
                                      <p:cBhvr>
                                        <p:cTn id="7" dur="2000"/>
                                        <p:tgtEl>
                                          <p:spTgt spid="6"/>
                                        </p:tgtEl>
                                        <p:attrNameLst>
                                          <p:attrName>style.rotation</p:attrName>
                                        </p:attrNameLst>
                                      </p:cBhvr>
                                      <p:tavLst>
                                        <p:tav tm="0">
                                          <p:val>
                                            <p:fltVal val="0"/>
                                          </p:val>
                                        </p:tav>
                                        <p:tav tm="100000">
                                          <p:val>
                                            <p:fltVal val="720"/>
                                          </p:val>
                                        </p:tav>
                                      </p:tavLst>
                                    </p:anim>
                                    <p:anim calcmode="lin" valueType="num">
                                      <p:cBhvr>
                                        <p:cTn id="8" dur="2000"/>
                                        <p:tgtEl>
                                          <p:spTgt spid="6"/>
                                        </p:tgtEl>
                                        <p:attrNameLst>
                                          <p:attrName>ppt_h</p:attrName>
                                        </p:attrNameLst>
                                      </p:cBhvr>
                                      <p:tavLst>
                                        <p:tav tm="0">
                                          <p:val>
                                            <p:strVal val="ppt_h"/>
                                          </p:val>
                                        </p:tav>
                                        <p:tav tm="100000">
                                          <p:val>
                                            <p:fltVal val="0"/>
                                          </p:val>
                                        </p:tav>
                                      </p:tavLst>
                                    </p:anim>
                                    <p:anim calcmode="lin" valueType="num">
                                      <p:cBhvr>
                                        <p:cTn id="9" dur="2000"/>
                                        <p:tgtEl>
                                          <p:spTgt spid="6"/>
                                        </p:tgtEl>
                                        <p:attrNameLst>
                                          <p:attrName>ppt_w</p:attrName>
                                        </p:attrNameLst>
                                      </p:cBhvr>
                                      <p:tavLst>
                                        <p:tav tm="0">
                                          <p:val>
                                            <p:strVal val="ppt_w"/>
                                          </p:val>
                                        </p:tav>
                                        <p:tav tm="100000">
                                          <p:val>
                                            <p:fltVal val="0"/>
                                          </p:val>
                                        </p:tav>
                                      </p:tavLst>
                                    </p:anim>
                                    <p:set>
                                      <p:cBhvr>
                                        <p:cTn id="10" dur="1" fill="hold">
                                          <p:stCondLst>
                                            <p:cond delay="1999"/>
                                          </p:stCondLst>
                                        </p:cTn>
                                        <p:tgtEl>
                                          <p:spTgt spid="6"/>
                                        </p:tgtEl>
                                        <p:attrNameLst>
                                          <p:attrName>style.visibility</p:attrName>
                                        </p:attrNameLst>
                                      </p:cBhvr>
                                      <p:to>
                                        <p:strVal val="hidden"/>
                                      </p:to>
                                    </p:se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5"/>
                                        </p:tgtEl>
                                        <p:attrNameLst>
                                          <p:attrName>ppt_y</p:attrName>
                                        </p:attrNameLst>
                                      </p:cBhvr>
                                      <p:tavLst>
                                        <p:tav tm="0">
                                          <p:val>
                                            <p:strVal val="#ppt_y"/>
                                          </p:val>
                                        </p:tav>
                                        <p:tav tm="100000">
                                          <p:val>
                                            <p:strVal val="#ppt_y"/>
                                          </p:val>
                                        </p:tav>
                                      </p:tavLst>
                                    </p:anim>
                                    <p:anim calcmode="lin" valueType="num">
                                      <p:cBhvr>
                                        <p:cTn id="15"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5"/>
                                        </p:tgtEl>
                                      </p:cBhvr>
                                    </p:animEffect>
                                  </p:childTnLst>
                                </p:cTn>
                              </p:par>
                            </p:childTnLst>
                          </p:cTn>
                        </p:par>
                      </p:childTnLst>
                    </p:cTn>
                  </p:par>
                </p:childTnLst>
              </p:cTn>
              <p:nextCondLst>
                <p:cond evt="onClick" delay="0">
                  <p:tgtEl>
                    <p:spTgt spid="6"/>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35" presetClass="exit" presetSubtype="0" fill="hold" nodeType="clickEffect">
                                  <p:stCondLst>
                                    <p:cond delay="0"/>
                                  </p:stCondLst>
                                  <p:childTnLst>
                                    <p:animEffect transition="out" filter="fade">
                                      <p:cBhvr>
                                        <p:cTn id="22" dur="2000"/>
                                        <p:tgtEl>
                                          <p:spTgt spid="10"/>
                                        </p:tgtEl>
                                      </p:cBhvr>
                                    </p:animEffect>
                                    <p:anim calcmode="lin" valueType="num">
                                      <p:cBhvr>
                                        <p:cTn id="23" dur="2000"/>
                                        <p:tgtEl>
                                          <p:spTgt spid="10"/>
                                        </p:tgtEl>
                                        <p:attrNameLst>
                                          <p:attrName>style.rotation</p:attrName>
                                        </p:attrNameLst>
                                      </p:cBhvr>
                                      <p:tavLst>
                                        <p:tav tm="0">
                                          <p:val>
                                            <p:fltVal val="0"/>
                                          </p:val>
                                        </p:tav>
                                        <p:tav tm="100000">
                                          <p:val>
                                            <p:fltVal val="720"/>
                                          </p:val>
                                        </p:tav>
                                      </p:tavLst>
                                    </p:anim>
                                    <p:anim calcmode="lin" valueType="num">
                                      <p:cBhvr>
                                        <p:cTn id="24" dur="2000"/>
                                        <p:tgtEl>
                                          <p:spTgt spid="10"/>
                                        </p:tgtEl>
                                        <p:attrNameLst>
                                          <p:attrName>ppt_h</p:attrName>
                                        </p:attrNameLst>
                                      </p:cBhvr>
                                      <p:tavLst>
                                        <p:tav tm="0">
                                          <p:val>
                                            <p:strVal val="ppt_h"/>
                                          </p:val>
                                        </p:tav>
                                        <p:tav tm="100000">
                                          <p:val>
                                            <p:fltVal val="0"/>
                                          </p:val>
                                        </p:tav>
                                      </p:tavLst>
                                    </p:anim>
                                    <p:anim calcmode="lin" valueType="num">
                                      <p:cBhvr>
                                        <p:cTn id="25" dur="2000"/>
                                        <p:tgtEl>
                                          <p:spTgt spid="10"/>
                                        </p:tgtEl>
                                        <p:attrNameLst>
                                          <p:attrName>ppt_w</p:attrName>
                                        </p:attrNameLst>
                                      </p:cBhvr>
                                      <p:tavLst>
                                        <p:tav tm="0">
                                          <p:val>
                                            <p:strVal val="ppt_w"/>
                                          </p:val>
                                        </p:tav>
                                        <p:tav tm="100000">
                                          <p:val>
                                            <p:fltVal val="0"/>
                                          </p:val>
                                        </p:tav>
                                      </p:tavLst>
                                    </p:anim>
                                    <p:set>
                                      <p:cBhvr>
                                        <p:cTn id="26" dur="1" fill="hold">
                                          <p:stCondLst>
                                            <p:cond delay="1999"/>
                                          </p:stCondLst>
                                        </p:cTn>
                                        <p:tgtEl>
                                          <p:spTgt spid="10"/>
                                        </p:tgtEl>
                                        <p:attrNameLst>
                                          <p:attrName>style.visibility</p:attrName>
                                        </p:attrNameLst>
                                      </p:cBhvr>
                                      <p:to>
                                        <p:strVal val="hidden"/>
                                      </p:to>
                                    </p:set>
                                  </p:childTnLst>
                                </p:cTn>
                              </p:par>
                              <p:par>
                                <p:cTn id="27" presetID="41" presetClass="entr" presetSubtype="0" fill="hold" grpId="0" nodeType="withEffect">
                                  <p:stCondLst>
                                    <p:cond delay="0"/>
                                  </p:stCondLst>
                                  <p:iterate type="lt">
                                    <p:tmPct val="10000"/>
                                  </p:iterate>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7"/>
                                        </p:tgtEl>
                                        <p:attrNameLst>
                                          <p:attrName>ppt_y</p:attrName>
                                        </p:attrNameLst>
                                      </p:cBhvr>
                                      <p:tavLst>
                                        <p:tav tm="0">
                                          <p:val>
                                            <p:strVal val="#ppt_y"/>
                                          </p:val>
                                        </p:tav>
                                        <p:tav tm="100000">
                                          <p:val>
                                            <p:strVal val="#ppt_y"/>
                                          </p:val>
                                        </p:tav>
                                      </p:tavLst>
                                    </p:anim>
                                    <p:anim calcmode="lin" valueType="num">
                                      <p:cBhvr>
                                        <p:cTn id="31"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7"/>
                                        </p:tgtEl>
                                      </p:cBhvr>
                                    </p:animEffect>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35" presetClass="exit" presetSubtype="0" fill="hold" nodeType="clickEffect">
                                  <p:stCondLst>
                                    <p:cond delay="0"/>
                                  </p:stCondLst>
                                  <p:childTnLst>
                                    <p:animEffect transition="out" filter="fade">
                                      <p:cBhvr>
                                        <p:cTn id="38" dur="2000"/>
                                        <p:tgtEl>
                                          <p:spTgt spid="7"/>
                                        </p:tgtEl>
                                      </p:cBhvr>
                                    </p:animEffect>
                                    <p:anim calcmode="lin" valueType="num">
                                      <p:cBhvr>
                                        <p:cTn id="39" dur="2000"/>
                                        <p:tgtEl>
                                          <p:spTgt spid="7"/>
                                        </p:tgtEl>
                                        <p:attrNameLst>
                                          <p:attrName>style.rotation</p:attrName>
                                        </p:attrNameLst>
                                      </p:cBhvr>
                                      <p:tavLst>
                                        <p:tav tm="0">
                                          <p:val>
                                            <p:fltVal val="0"/>
                                          </p:val>
                                        </p:tav>
                                        <p:tav tm="100000">
                                          <p:val>
                                            <p:fltVal val="720"/>
                                          </p:val>
                                        </p:tav>
                                      </p:tavLst>
                                    </p:anim>
                                    <p:anim calcmode="lin" valueType="num">
                                      <p:cBhvr>
                                        <p:cTn id="40" dur="2000"/>
                                        <p:tgtEl>
                                          <p:spTgt spid="7"/>
                                        </p:tgtEl>
                                        <p:attrNameLst>
                                          <p:attrName>ppt_h</p:attrName>
                                        </p:attrNameLst>
                                      </p:cBhvr>
                                      <p:tavLst>
                                        <p:tav tm="0">
                                          <p:val>
                                            <p:strVal val="ppt_h"/>
                                          </p:val>
                                        </p:tav>
                                        <p:tav tm="100000">
                                          <p:val>
                                            <p:fltVal val="0"/>
                                          </p:val>
                                        </p:tav>
                                      </p:tavLst>
                                    </p:anim>
                                    <p:anim calcmode="lin" valueType="num">
                                      <p:cBhvr>
                                        <p:cTn id="41" dur="2000"/>
                                        <p:tgtEl>
                                          <p:spTgt spid="7"/>
                                        </p:tgtEl>
                                        <p:attrNameLst>
                                          <p:attrName>ppt_w</p:attrName>
                                        </p:attrNameLst>
                                      </p:cBhvr>
                                      <p:tavLst>
                                        <p:tav tm="0">
                                          <p:val>
                                            <p:strVal val="ppt_w"/>
                                          </p:val>
                                        </p:tav>
                                        <p:tav tm="100000">
                                          <p:val>
                                            <p:fltVal val="0"/>
                                          </p:val>
                                        </p:tav>
                                      </p:tavLst>
                                    </p:anim>
                                    <p:set>
                                      <p:cBhvr>
                                        <p:cTn id="42" dur="1" fill="hold">
                                          <p:stCondLst>
                                            <p:cond delay="1999"/>
                                          </p:stCondLst>
                                        </p:cTn>
                                        <p:tgtEl>
                                          <p:spTgt spid="7"/>
                                        </p:tgtEl>
                                        <p:attrNameLst>
                                          <p:attrName>style.visibility</p:attrName>
                                        </p:attrNameLst>
                                      </p:cBhvr>
                                      <p:to>
                                        <p:strVal val="hidden"/>
                                      </p:to>
                                    </p:set>
                                  </p:childTnLst>
                                </p:cTn>
                              </p:par>
                              <p:par>
                                <p:cTn id="43" presetID="41" presetClass="entr" presetSubtype="0" fill="hold" grpId="0" nodeType="withEffect">
                                  <p:stCondLst>
                                    <p:cond delay="0"/>
                                  </p:stCondLst>
                                  <p:iterate type="lt">
                                    <p:tmPct val="10000"/>
                                  </p:iterate>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18"/>
                                        </p:tgtEl>
                                        <p:attrNameLst>
                                          <p:attrName>ppt_y</p:attrName>
                                        </p:attrNameLst>
                                      </p:cBhvr>
                                      <p:tavLst>
                                        <p:tav tm="0">
                                          <p:val>
                                            <p:strVal val="#ppt_y"/>
                                          </p:val>
                                        </p:tav>
                                        <p:tav tm="100000">
                                          <p:val>
                                            <p:strVal val="#ppt_y"/>
                                          </p:val>
                                        </p:tav>
                                      </p:tavLst>
                                    </p:anim>
                                    <p:anim calcmode="lin" valueType="num">
                                      <p:cBhvr>
                                        <p:cTn id="47"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18"/>
                                        </p:tgtEl>
                                      </p:cBhvr>
                                    </p:animEffec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35" presetClass="exit" presetSubtype="0" fill="hold" nodeType="clickEffect">
                                  <p:stCondLst>
                                    <p:cond delay="0"/>
                                  </p:stCondLst>
                                  <p:childTnLst>
                                    <p:animEffect transition="out" filter="fade">
                                      <p:cBhvr>
                                        <p:cTn id="54" dur="2000"/>
                                        <p:tgtEl>
                                          <p:spTgt spid="5"/>
                                        </p:tgtEl>
                                      </p:cBhvr>
                                    </p:animEffect>
                                    <p:anim calcmode="lin" valueType="num">
                                      <p:cBhvr>
                                        <p:cTn id="55" dur="2000"/>
                                        <p:tgtEl>
                                          <p:spTgt spid="5"/>
                                        </p:tgtEl>
                                        <p:attrNameLst>
                                          <p:attrName>style.rotation</p:attrName>
                                        </p:attrNameLst>
                                      </p:cBhvr>
                                      <p:tavLst>
                                        <p:tav tm="0">
                                          <p:val>
                                            <p:fltVal val="0"/>
                                          </p:val>
                                        </p:tav>
                                        <p:tav tm="100000">
                                          <p:val>
                                            <p:fltVal val="720"/>
                                          </p:val>
                                        </p:tav>
                                      </p:tavLst>
                                    </p:anim>
                                    <p:anim calcmode="lin" valueType="num">
                                      <p:cBhvr>
                                        <p:cTn id="56" dur="2000"/>
                                        <p:tgtEl>
                                          <p:spTgt spid="5"/>
                                        </p:tgtEl>
                                        <p:attrNameLst>
                                          <p:attrName>ppt_h</p:attrName>
                                        </p:attrNameLst>
                                      </p:cBhvr>
                                      <p:tavLst>
                                        <p:tav tm="0">
                                          <p:val>
                                            <p:strVal val="ppt_h"/>
                                          </p:val>
                                        </p:tav>
                                        <p:tav tm="100000">
                                          <p:val>
                                            <p:fltVal val="0"/>
                                          </p:val>
                                        </p:tav>
                                      </p:tavLst>
                                    </p:anim>
                                    <p:anim calcmode="lin" valueType="num">
                                      <p:cBhvr>
                                        <p:cTn id="57" dur="2000"/>
                                        <p:tgtEl>
                                          <p:spTgt spid="5"/>
                                        </p:tgtEl>
                                        <p:attrNameLst>
                                          <p:attrName>ppt_w</p:attrName>
                                        </p:attrNameLst>
                                      </p:cBhvr>
                                      <p:tavLst>
                                        <p:tav tm="0">
                                          <p:val>
                                            <p:strVal val="ppt_w"/>
                                          </p:val>
                                        </p:tav>
                                        <p:tav tm="100000">
                                          <p:val>
                                            <p:fltVal val="0"/>
                                          </p:val>
                                        </p:tav>
                                      </p:tavLst>
                                    </p:anim>
                                    <p:set>
                                      <p:cBhvr>
                                        <p:cTn id="58" dur="1" fill="hold">
                                          <p:stCondLst>
                                            <p:cond delay="1999"/>
                                          </p:stCondLst>
                                        </p:cTn>
                                        <p:tgtEl>
                                          <p:spTgt spid="5"/>
                                        </p:tgtEl>
                                        <p:attrNameLst>
                                          <p:attrName>style.visibility</p:attrName>
                                        </p:attrNameLst>
                                      </p:cBhvr>
                                      <p:to>
                                        <p:strVal val="hidden"/>
                                      </p:to>
                                    </p:set>
                                  </p:childTnLst>
                                </p:cTn>
                              </p:par>
                              <p:par>
                                <p:cTn id="59" presetID="41" presetClass="entr" presetSubtype="0" fill="hold" grpId="0" nodeType="withEffect">
                                  <p:stCondLst>
                                    <p:cond delay="0"/>
                                  </p:stCondLst>
                                  <p:iterate type="lt">
                                    <p:tmPct val="10000"/>
                                  </p:iterate>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14"/>
                                        </p:tgtEl>
                                        <p:attrNameLst>
                                          <p:attrName>ppt_y</p:attrName>
                                        </p:attrNameLst>
                                      </p:cBhvr>
                                      <p:tavLst>
                                        <p:tav tm="0">
                                          <p:val>
                                            <p:strVal val="#ppt_y"/>
                                          </p:val>
                                        </p:tav>
                                        <p:tav tm="100000">
                                          <p:val>
                                            <p:strVal val="#ppt_y"/>
                                          </p:val>
                                        </p:tav>
                                      </p:tavLst>
                                    </p:anim>
                                    <p:anim calcmode="lin" valueType="num">
                                      <p:cBhvr>
                                        <p:cTn id="63"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14"/>
                                        </p:tgtEl>
                                      </p:cBhvr>
                                    </p:animEffect>
                                  </p:childTnLst>
                                </p:cTn>
                              </p:par>
                            </p:childTnLst>
                          </p:cTn>
                        </p:par>
                      </p:childTnLst>
                    </p:cTn>
                  </p:par>
                </p:childTnLst>
              </p:cTn>
              <p:nextCondLst>
                <p:cond evt="onClick" delay="0">
                  <p:tgtEl>
                    <p:spTgt spid="5"/>
                  </p:tgtEl>
                </p:cond>
              </p:nextCondLst>
            </p:seq>
            <p:seq concurrent="1" nextAc="seek">
              <p:cTn id="66" restart="whenNotActive" fill="hold" evtFilter="cancelBubble" nodeType="interactiveSeq">
                <p:stCondLst>
                  <p:cond evt="onClick" delay="0">
                    <p:tgtEl>
                      <p:spTgt spid="9"/>
                    </p:tgtEl>
                  </p:cond>
                </p:stCondLst>
                <p:endSync evt="end" delay="0">
                  <p:rtn val="all"/>
                </p:endSync>
                <p:childTnLst>
                  <p:par>
                    <p:cTn id="67" fill="hold">
                      <p:stCondLst>
                        <p:cond delay="0"/>
                      </p:stCondLst>
                      <p:childTnLst>
                        <p:par>
                          <p:cTn id="68" fill="hold">
                            <p:stCondLst>
                              <p:cond delay="0"/>
                            </p:stCondLst>
                            <p:childTnLst>
                              <p:par>
                                <p:cTn id="69" presetID="35" presetClass="exit" presetSubtype="0" fill="hold" nodeType="clickEffect">
                                  <p:stCondLst>
                                    <p:cond delay="0"/>
                                  </p:stCondLst>
                                  <p:childTnLst>
                                    <p:animEffect transition="out" filter="fade">
                                      <p:cBhvr>
                                        <p:cTn id="70" dur="2000"/>
                                        <p:tgtEl>
                                          <p:spTgt spid="9"/>
                                        </p:tgtEl>
                                      </p:cBhvr>
                                    </p:animEffect>
                                    <p:anim calcmode="lin" valueType="num">
                                      <p:cBhvr>
                                        <p:cTn id="71" dur="2000"/>
                                        <p:tgtEl>
                                          <p:spTgt spid="9"/>
                                        </p:tgtEl>
                                        <p:attrNameLst>
                                          <p:attrName>style.rotation</p:attrName>
                                        </p:attrNameLst>
                                      </p:cBhvr>
                                      <p:tavLst>
                                        <p:tav tm="0">
                                          <p:val>
                                            <p:fltVal val="0"/>
                                          </p:val>
                                        </p:tav>
                                        <p:tav tm="100000">
                                          <p:val>
                                            <p:fltVal val="720"/>
                                          </p:val>
                                        </p:tav>
                                      </p:tavLst>
                                    </p:anim>
                                    <p:anim calcmode="lin" valueType="num">
                                      <p:cBhvr>
                                        <p:cTn id="72" dur="2000"/>
                                        <p:tgtEl>
                                          <p:spTgt spid="9"/>
                                        </p:tgtEl>
                                        <p:attrNameLst>
                                          <p:attrName>ppt_h</p:attrName>
                                        </p:attrNameLst>
                                      </p:cBhvr>
                                      <p:tavLst>
                                        <p:tav tm="0">
                                          <p:val>
                                            <p:strVal val="ppt_h"/>
                                          </p:val>
                                        </p:tav>
                                        <p:tav tm="100000">
                                          <p:val>
                                            <p:fltVal val="0"/>
                                          </p:val>
                                        </p:tav>
                                      </p:tavLst>
                                    </p:anim>
                                    <p:anim calcmode="lin" valueType="num">
                                      <p:cBhvr>
                                        <p:cTn id="73" dur="2000"/>
                                        <p:tgtEl>
                                          <p:spTgt spid="9"/>
                                        </p:tgtEl>
                                        <p:attrNameLst>
                                          <p:attrName>ppt_w</p:attrName>
                                        </p:attrNameLst>
                                      </p:cBhvr>
                                      <p:tavLst>
                                        <p:tav tm="0">
                                          <p:val>
                                            <p:strVal val="ppt_w"/>
                                          </p:val>
                                        </p:tav>
                                        <p:tav tm="100000">
                                          <p:val>
                                            <p:fltVal val="0"/>
                                          </p:val>
                                        </p:tav>
                                      </p:tavLst>
                                    </p:anim>
                                    <p:set>
                                      <p:cBhvr>
                                        <p:cTn id="74" dur="1" fill="hold">
                                          <p:stCondLst>
                                            <p:cond delay="1999"/>
                                          </p:stCondLst>
                                        </p:cTn>
                                        <p:tgtEl>
                                          <p:spTgt spid="9"/>
                                        </p:tgtEl>
                                        <p:attrNameLst>
                                          <p:attrName>style.visibility</p:attrName>
                                        </p:attrNameLst>
                                      </p:cBhvr>
                                      <p:to>
                                        <p:strVal val="hidden"/>
                                      </p:to>
                                    </p:set>
                                  </p:childTnLst>
                                </p:cTn>
                              </p:par>
                              <p:par>
                                <p:cTn id="75" presetID="41" presetClass="entr" presetSubtype="0" fill="hold" grpId="0" nodeType="withEffect">
                                  <p:stCondLst>
                                    <p:cond delay="0"/>
                                  </p:stCondLst>
                                  <p:iterate type="lt">
                                    <p:tmPct val="10000"/>
                                  </p:iterate>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78" dur="500" fill="hold"/>
                                        <p:tgtEl>
                                          <p:spTgt spid="19"/>
                                        </p:tgtEl>
                                        <p:attrNameLst>
                                          <p:attrName>ppt_y</p:attrName>
                                        </p:attrNameLst>
                                      </p:cBhvr>
                                      <p:tavLst>
                                        <p:tav tm="0">
                                          <p:val>
                                            <p:strVal val="#ppt_y"/>
                                          </p:val>
                                        </p:tav>
                                        <p:tav tm="100000">
                                          <p:val>
                                            <p:strVal val="#ppt_y"/>
                                          </p:val>
                                        </p:tav>
                                      </p:tavLst>
                                    </p:anim>
                                    <p:anim calcmode="lin" valueType="num">
                                      <p:cBhvr>
                                        <p:cTn id="7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8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81" dur="500" tmFilter="0,0; .5, 1; 1, 1"/>
                                        <p:tgtEl>
                                          <p:spTgt spid="19"/>
                                        </p:tgtEl>
                                      </p:cBhvr>
                                    </p:animEffect>
                                  </p:childTnLst>
                                </p:cTn>
                              </p:par>
                            </p:childTnLst>
                          </p:cTn>
                        </p:par>
                      </p:childTnLst>
                    </p:cTn>
                  </p:par>
                </p:childTnLst>
              </p:cTn>
              <p:nextCondLst>
                <p:cond evt="onClick" delay="0">
                  <p:tgtEl>
                    <p:spTgt spid="9"/>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35" presetClass="exit" presetSubtype="0" fill="hold" nodeType="clickEffect">
                                  <p:stCondLst>
                                    <p:cond delay="0"/>
                                  </p:stCondLst>
                                  <p:childTnLst>
                                    <p:animEffect transition="out" filter="fade">
                                      <p:cBhvr>
                                        <p:cTn id="86" dur="2000"/>
                                        <p:tgtEl>
                                          <p:spTgt spid="11"/>
                                        </p:tgtEl>
                                      </p:cBhvr>
                                    </p:animEffect>
                                    <p:anim calcmode="lin" valueType="num">
                                      <p:cBhvr>
                                        <p:cTn id="87" dur="2000"/>
                                        <p:tgtEl>
                                          <p:spTgt spid="11"/>
                                        </p:tgtEl>
                                        <p:attrNameLst>
                                          <p:attrName>style.rotation</p:attrName>
                                        </p:attrNameLst>
                                      </p:cBhvr>
                                      <p:tavLst>
                                        <p:tav tm="0">
                                          <p:val>
                                            <p:fltVal val="0"/>
                                          </p:val>
                                        </p:tav>
                                        <p:tav tm="100000">
                                          <p:val>
                                            <p:fltVal val="720"/>
                                          </p:val>
                                        </p:tav>
                                      </p:tavLst>
                                    </p:anim>
                                    <p:anim calcmode="lin" valueType="num">
                                      <p:cBhvr>
                                        <p:cTn id="88" dur="2000"/>
                                        <p:tgtEl>
                                          <p:spTgt spid="11"/>
                                        </p:tgtEl>
                                        <p:attrNameLst>
                                          <p:attrName>ppt_h</p:attrName>
                                        </p:attrNameLst>
                                      </p:cBhvr>
                                      <p:tavLst>
                                        <p:tav tm="0">
                                          <p:val>
                                            <p:strVal val="ppt_h"/>
                                          </p:val>
                                        </p:tav>
                                        <p:tav tm="100000">
                                          <p:val>
                                            <p:fltVal val="0"/>
                                          </p:val>
                                        </p:tav>
                                      </p:tavLst>
                                    </p:anim>
                                    <p:anim calcmode="lin" valueType="num">
                                      <p:cBhvr>
                                        <p:cTn id="89" dur="2000"/>
                                        <p:tgtEl>
                                          <p:spTgt spid="11"/>
                                        </p:tgtEl>
                                        <p:attrNameLst>
                                          <p:attrName>ppt_w</p:attrName>
                                        </p:attrNameLst>
                                      </p:cBhvr>
                                      <p:tavLst>
                                        <p:tav tm="0">
                                          <p:val>
                                            <p:strVal val="ppt_w"/>
                                          </p:val>
                                        </p:tav>
                                        <p:tav tm="100000">
                                          <p:val>
                                            <p:fltVal val="0"/>
                                          </p:val>
                                        </p:tav>
                                      </p:tavLst>
                                    </p:anim>
                                    <p:set>
                                      <p:cBhvr>
                                        <p:cTn id="90" dur="1" fill="hold">
                                          <p:stCondLst>
                                            <p:cond delay="1999"/>
                                          </p:stCondLst>
                                        </p:cTn>
                                        <p:tgtEl>
                                          <p:spTgt spid="11"/>
                                        </p:tgtEl>
                                        <p:attrNameLst>
                                          <p:attrName>style.visibility</p:attrName>
                                        </p:attrNameLst>
                                      </p:cBhvr>
                                      <p:to>
                                        <p:strVal val="hidden"/>
                                      </p:to>
                                    </p:set>
                                  </p:childTnLst>
                                </p:cTn>
                              </p:par>
                              <p:par>
                                <p:cTn id="91" presetID="41" presetClass="entr" presetSubtype="0" fill="hold" grpId="0" nodeType="withEffect">
                                  <p:stCondLst>
                                    <p:cond delay="0"/>
                                  </p:stCondLst>
                                  <p:iterate type="lt">
                                    <p:tmPct val="10000"/>
                                  </p:iterate>
                                  <p:childTnLst>
                                    <p:set>
                                      <p:cBhvr>
                                        <p:cTn id="92" dur="1" fill="hold">
                                          <p:stCondLst>
                                            <p:cond delay="0"/>
                                          </p:stCondLst>
                                        </p:cTn>
                                        <p:tgtEl>
                                          <p:spTgt spid="20"/>
                                        </p:tgtEl>
                                        <p:attrNameLst>
                                          <p:attrName>style.visibility</p:attrName>
                                        </p:attrNameLst>
                                      </p:cBhvr>
                                      <p:to>
                                        <p:strVal val="visible"/>
                                      </p:to>
                                    </p:set>
                                    <p:anim calcmode="lin" valueType="num">
                                      <p:cBhvr>
                                        <p:cTn id="93"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94" dur="500" fill="hold"/>
                                        <p:tgtEl>
                                          <p:spTgt spid="20"/>
                                        </p:tgtEl>
                                        <p:attrNameLst>
                                          <p:attrName>ppt_y</p:attrName>
                                        </p:attrNameLst>
                                      </p:cBhvr>
                                      <p:tavLst>
                                        <p:tav tm="0">
                                          <p:val>
                                            <p:strVal val="#ppt_y"/>
                                          </p:val>
                                        </p:tav>
                                        <p:tav tm="100000">
                                          <p:val>
                                            <p:strVal val="#ppt_y"/>
                                          </p:val>
                                        </p:tav>
                                      </p:tavLst>
                                    </p:anim>
                                    <p:anim calcmode="lin" valueType="num">
                                      <p:cBhvr>
                                        <p:cTn id="95"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96"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97" dur="500" tmFilter="0,0; .5, 1; 1, 1"/>
                                        <p:tgtEl>
                                          <p:spTgt spid="20"/>
                                        </p:tgtEl>
                                      </p:cBhvr>
                                    </p:animEffect>
                                  </p:childTnLst>
                                </p:cTn>
                              </p:par>
                            </p:childTnLst>
                          </p:cTn>
                        </p:par>
                      </p:childTnLst>
                    </p:cTn>
                  </p:par>
                </p:childTnLst>
              </p:cTn>
              <p:nextCondLst>
                <p:cond evt="onClick" delay="0">
                  <p:tgtEl>
                    <p:spTgt spid="11"/>
                  </p:tgtEl>
                </p:cond>
              </p:nextCondLst>
            </p:seq>
            <p:seq concurrent="1" nextAc="seek">
              <p:cTn id="98" restart="whenNotActive" fill="hold" evtFilter="cancelBubble" nodeType="interactiveSeq">
                <p:stCondLst>
                  <p:cond evt="onClick" delay="0">
                    <p:tgtEl>
                      <p:spTgt spid="8"/>
                    </p:tgtEl>
                  </p:cond>
                </p:stCondLst>
                <p:endSync evt="end" delay="0">
                  <p:rtn val="all"/>
                </p:endSync>
                <p:childTnLst>
                  <p:par>
                    <p:cTn id="99" fill="hold">
                      <p:stCondLst>
                        <p:cond delay="0"/>
                      </p:stCondLst>
                      <p:childTnLst>
                        <p:par>
                          <p:cTn id="100" fill="hold">
                            <p:stCondLst>
                              <p:cond delay="0"/>
                            </p:stCondLst>
                            <p:childTnLst>
                              <p:par>
                                <p:cTn id="101" presetID="35" presetClass="exit" presetSubtype="0" fill="hold" nodeType="clickEffect">
                                  <p:stCondLst>
                                    <p:cond delay="0"/>
                                  </p:stCondLst>
                                  <p:childTnLst>
                                    <p:animEffect transition="out" filter="fade">
                                      <p:cBhvr>
                                        <p:cTn id="102" dur="2000"/>
                                        <p:tgtEl>
                                          <p:spTgt spid="8"/>
                                        </p:tgtEl>
                                      </p:cBhvr>
                                    </p:animEffect>
                                    <p:anim calcmode="lin" valueType="num">
                                      <p:cBhvr>
                                        <p:cTn id="103" dur="2000"/>
                                        <p:tgtEl>
                                          <p:spTgt spid="8"/>
                                        </p:tgtEl>
                                        <p:attrNameLst>
                                          <p:attrName>style.rotation</p:attrName>
                                        </p:attrNameLst>
                                      </p:cBhvr>
                                      <p:tavLst>
                                        <p:tav tm="0">
                                          <p:val>
                                            <p:fltVal val="0"/>
                                          </p:val>
                                        </p:tav>
                                        <p:tav tm="100000">
                                          <p:val>
                                            <p:fltVal val="720"/>
                                          </p:val>
                                        </p:tav>
                                      </p:tavLst>
                                    </p:anim>
                                    <p:anim calcmode="lin" valueType="num">
                                      <p:cBhvr>
                                        <p:cTn id="104" dur="2000"/>
                                        <p:tgtEl>
                                          <p:spTgt spid="8"/>
                                        </p:tgtEl>
                                        <p:attrNameLst>
                                          <p:attrName>ppt_h</p:attrName>
                                        </p:attrNameLst>
                                      </p:cBhvr>
                                      <p:tavLst>
                                        <p:tav tm="0">
                                          <p:val>
                                            <p:strVal val="ppt_h"/>
                                          </p:val>
                                        </p:tav>
                                        <p:tav tm="100000">
                                          <p:val>
                                            <p:fltVal val="0"/>
                                          </p:val>
                                        </p:tav>
                                      </p:tavLst>
                                    </p:anim>
                                    <p:anim calcmode="lin" valueType="num">
                                      <p:cBhvr>
                                        <p:cTn id="105" dur="2000"/>
                                        <p:tgtEl>
                                          <p:spTgt spid="8"/>
                                        </p:tgtEl>
                                        <p:attrNameLst>
                                          <p:attrName>ppt_w</p:attrName>
                                        </p:attrNameLst>
                                      </p:cBhvr>
                                      <p:tavLst>
                                        <p:tav tm="0">
                                          <p:val>
                                            <p:strVal val="ppt_w"/>
                                          </p:val>
                                        </p:tav>
                                        <p:tav tm="100000">
                                          <p:val>
                                            <p:fltVal val="0"/>
                                          </p:val>
                                        </p:tav>
                                      </p:tavLst>
                                    </p:anim>
                                    <p:set>
                                      <p:cBhvr>
                                        <p:cTn id="106" dur="1" fill="hold">
                                          <p:stCondLst>
                                            <p:cond delay="1999"/>
                                          </p:stCondLst>
                                        </p:cTn>
                                        <p:tgtEl>
                                          <p:spTgt spid="8"/>
                                        </p:tgtEl>
                                        <p:attrNameLst>
                                          <p:attrName>style.visibility</p:attrName>
                                        </p:attrNameLst>
                                      </p:cBhvr>
                                      <p:to>
                                        <p:strVal val="hidden"/>
                                      </p:to>
                                    </p:set>
                                  </p:childTnLst>
                                </p:cTn>
                              </p:par>
                              <p:par>
                                <p:cTn id="107" presetID="41" presetClass="entr" presetSubtype="0" fill="hold" grpId="0" nodeType="withEffect">
                                  <p:stCondLst>
                                    <p:cond delay="0"/>
                                  </p:stCondLst>
                                  <p:iterate type="lt">
                                    <p:tmPct val="10000"/>
                                  </p:iterate>
                                  <p:childTnLst>
                                    <p:set>
                                      <p:cBhvr>
                                        <p:cTn id="108" dur="1" fill="hold">
                                          <p:stCondLst>
                                            <p:cond delay="0"/>
                                          </p:stCondLst>
                                        </p:cTn>
                                        <p:tgtEl>
                                          <p:spTgt spid="21"/>
                                        </p:tgtEl>
                                        <p:attrNameLst>
                                          <p:attrName>style.visibility</p:attrName>
                                        </p:attrNameLst>
                                      </p:cBhvr>
                                      <p:to>
                                        <p:strVal val="visible"/>
                                      </p:to>
                                    </p:set>
                                    <p:anim calcmode="lin" valueType="num">
                                      <p:cBhvr>
                                        <p:cTn id="109"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110" dur="500" fill="hold"/>
                                        <p:tgtEl>
                                          <p:spTgt spid="21"/>
                                        </p:tgtEl>
                                        <p:attrNameLst>
                                          <p:attrName>ppt_y</p:attrName>
                                        </p:attrNameLst>
                                      </p:cBhvr>
                                      <p:tavLst>
                                        <p:tav tm="0">
                                          <p:val>
                                            <p:strVal val="#ppt_y"/>
                                          </p:val>
                                        </p:tav>
                                        <p:tav tm="100000">
                                          <p:val>
                                            <p:strVal val="#ppt_y"/>
                                          </p:val>
                                        </p:tav>
                                      </p:tavLst>
                                    </p:anim>
                                    <p:anim calcmode="lin" valueType="num">
                                      <p:cBhvr>
                                        <p:cTn id="111"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12"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13" dur="500" tmFilter="0,0; .5, 1; 1, 1"/>
                                        <p:tgtEl>
                                          <p:spTgt spid="21"/>
                                        </p:tgtEl>
                                      </p:cBhvr>
                                    </p:animEffect>
                                  </p:childTnLst>
                                </p:cTn>
                              </p:par>
                            </p:childTnLst>
                          </p:cTn>
                        </p:par>
                      </p:childTnLst>
                    </p:cTn>
                  </p:par>
                </p:childTnLst>
              </p:cTn>
              <p:nextCondLst>
                <p:cond evt="onClick" delay="0">
                  <p:tgtEl>
                    <p:spTgt spid="8"/>
                  </p:tgtEl>
                </p:cond>
              </p:nextCondLst>
            </p:seq>
          </p:childTnLst>
        </p:cTn>
      </p:par>
    </p:tnLst>
    <p:bldLst>
      <p:bldP spid="14" grpId="0"/>
      <p:bldP spid="15" grpId="0"/>
      <p:bldP spid="17" grpId="0"/>
      <p:bldP spid="18"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2662" y="0"/>
            <a:ext cx="2333625" cy="68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230" y="447692"/>
            <a:ext cx="1207897" cy="1762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13300">
            <a:off x="269256" y="2781547"/>
            <a:ext cx="1712560" cy="1646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33964">
            <a:off x="369071" y="4703682"/>
            <a:ext cx="1512931" cy="1623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30635">
            <a:off x="10357796" y="533057"/>
            <a:ext cx="1476376" cy="1396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31518">
            <a:off x="10228661" y="2505515"/>
            <a:ext cx="1737888" cy="1633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5779828" y="5410200"/>
            <a:ext cx="4114800" cy="369332"/>
          </a:xfrm>
          <a:prstGeom prst="rect">
            <a:avLst/>
          </a:prstGeom>
        </p:spPr>
        <p:txBody>
          <a:bodyPr wrap="square">
            <a:spAutoFit/>
          </a:bodyPr>
          <a:lstStyle/>
          <a:p>
            <a:pPr algn="r"/>
            <a:r>
              <a:rPr lang="en-US" dirty="0" smtClean="0"/>
              <a:t>You </a:t>
            </a:r>
            <a:r>
              <a:rPr lang="en-US" dirty="0"/>
              <a:t>should chew with mouth closed.</a:t>
            </a:r>
            <a:endParaRPr lang="ru-RU" dirty="0"/>
          </a:p>
        </p:txBody>
      </p:sp>
      <p:sp>
        <p:nvSpPr>
          <p:cNvPr id="3" name="Прямоугольник 2"/>
          <p:cNvSpPr/>
          <p:nvPr/>
        </p:nvSpPr>
        <p:spPr>
          <a:xfrm>
            <a:off x="2284412" y="447692"/>
            <a:ext cx="2990819" cy="369332"/>
          </a:xfrm>
          <a:prstGeom prst="rect">
            <a:avLst/>
          </a:prstGeom>
        </p:spPr>
        <p:txBody>
          <a:bodyPr wrap="none">
            <a:spAutoFit/>
          </a:bodyPr>
          <a:lstStyle/>
          <a:p>
            <a:pPr lvl="0"/>
            <a:r>
              <a:rPr lang="en-US" dirty="0">
                <a:solidFill>
                  <a:srgbClr val="4D0511"/>
                </a:solidFill>
              </a:rPr>
              <a:t>You should put your hats off.</a:t>
            </a:r>
            <a:endParaRPr lang="ru-RU" dirty="0">
              <a:solidFill>
                <a:srgbClr val="4D0511"/>
              </a:solidFill>
            </a:endParaRPr>
          </a:p>
        </p:txBody>
      </p:sp>
      <p:sp>
        <p:nvSpPr>
          <p:cNvPr id="4" name="Прямоугольник 3"/>
          <p:cNvSpPr/>
          <p:nvPr/>
        </p:nvSpPr>
        <p:spPr>
          <a:xfrm>
            <a:off x="2436873" y="3048000"/>
            <a:ext cx="3035703" cy="369332"/>
          </a:xfrm>
          <a:prstGeom prst="rect">
            <a:avLst/>
          </a:prstGeom>
        </p:spPr>
        <p:txBody>
          <a:bodyPr wrap="none">
            <a:spAutoFit/>
          </a:bodyPr>
          <a:lstStyle/>
          <a:p>
            <a:pPr lvl="0"/>
            <a:r>
              <a:rPr lang="en-US" dirty="0">
                <a:solidFill>
                  <a:srgbClr val="4D0511"/>
                </a:solidFill>
              </a:rPr>
              <a:t>You should clean your </a:t>
            </a:r>
            <a:r>
              <a:rPr lang="en-US" dirty="0" smtClean="0">
                <a:solidFill>
                  <a:srgbClr val="4D0511"/>
                </a:solidFill>
              </a:rPr>
              <a:t>hands.</a:t>
            </a:r>
            <a:endParaRPr lang="ru-RU" dirty="0">
              <a:solidFill>
                <a:srgbClr val="4D0511"/>
              </a:solidFill>
            </a:endParaRPr>
          </a:p>
        </p:txBody>
      </p:sp>
      <p:sp>
        <p:nvSpPr>
          <p:cNvPr id="5" name="Прямоугольник 4"/>
          <p:cNvSpPr/>
          <p:nvPr/>
        </p:nvSpPr>
        <p:spPr>
          <a:xfrm>
            <a:off x="2445538" y="5407486"/>
            <a:ext cx="3300412" cy="369332"/>
          </a:xfrm>
          <a:prstGeom prst="rect">
            <a:avLst/>
          </a:prstGeom>
        </p:spPr>
        <p:txBody>
          <a:bodyPr wrap="square">
            <a:spAutoFit/>
          </a:bodyPr>
          <a:lstStyle/>
          <a:p>
            <a:pPr lvl="0"/>
            <a:r>
              <a:rPr lang="en-US" dirty="0">
                <a:solidFill>
                  <a:srgbClr val="4D0511"/>
                </a:solidFill>
              </a:rPr>
              <a:t>You shouldn’t play at the table.</a:t>
            </a:r>
            <a:endParaRPr lang="ru-RU" dirty="0">
              <a:solidFill>
                <a:srgbClr val="4D0511"/>
              </a:solidFill>
            </a:endParaRPr>
          </a:p>
        </p:txBody>
      </p:sp>
      <p:sp>
        <p:nvSpPr>
          <p:cNvPr id="6" name="Прямоугольник 5"/>
          <p:cNvSpPr/>
          <p:nvPr/>
        </p:nvSpPr>
        <p:spPr>
          <a:xfrm>
            <a:off x="6018212" y="457200"/>
            <a:ext cx="3853349" cy="923330"/>
          </a:xfrm>
          <a:prstGeom prst="rect">
            <a:avLst/>
          </a:prstGeom>
        </p:spPr>
        <p:txBody>
          <a:bodyPr wrap="square">
            <a:spAutoFit/>
          </a:bodyPr>
          <a:lstStyle/>
          <a:p>
            <a:pPr lvl="0" algn="r"/>
            <a:r>
              <a:rPr lang="en-US" dirty="0">
                <a:solidFill>
                  <a:srgbClr val="4D0511"/>
                </a:solidFill>
              </a:rPr>
              <a:t>You shouldn’t </a:t>
            </a:r>
            <a:r>
              <a:rPr lang="en-US" dirty="0" smtClean="0">
                <a:solidFill>
                  <a:srgbClr val="4D0511"/>
                </a:solidFill>
              </a:rPr>
              <a:t>reach </a:t>
            </a:r>
            <a:r>
              <a:rPr lang="en-US" dirty="0"/>
              <a:t>for a dish</a:t>
            </a:r>
            <a:r>
              <a:rPr lang="en-US" dirty="0" smtClean="0">
                <a:solidFill>
                  <a:srgbClr val="4D0511"/>
                </a:solidFill>
              </a:rPr>
              <a:t> </a:t>
            </a:r>
            <a:r>
              <a:rPr lang="en-US" dirty="0"/>
              <a:t>the salt, or the pepper. Simply say, “Please pass the salt</a:t>
            </a:r>
            <a:r>
              <a:rPr lang="en-US" dirty="0" smtClean="0"/>
              <a:t>.</a:t>
            </a:r>
            <a:endParaRPr lang="ru-RU" dirty="0">
              <a:solidFill>
                <a:srgbClr val="4D0511"/>
              </a:solidFill>
            </a:endParaRPr>
          </a:p>
        </p:txBody>
      </p:sp>
      <p:sp>
        <p:nvSpPr>
          <p:cNvPr id="7" name="Прямоугольник 6"/>
          <p:cNvSpPr/>
          <p:nvPr/>
        </p:nvSpPr>
        <p:spPr>
          <a:xfrm>
            <a:off x="7168781" y="3048000"/>
            <a:ext cx="2703882" cy="369332"/>
          </a:xfrm>
          <a:prstGeom prst="rect">
            <a:avLst/>
          </a:prstGeom>
        </p:spPr>
        <p:txBody>
          <a:bodyPr wrap="none">
            <a:spAutoFit/>
          </a:bodyPr>
          <a:lstStyle/>
          <a:p>
            <a:pPr lvl="0" algn="r"/>
            <a:r>
              <a:rPr lang="en-US" dirty="0">
                <a:solidFill>
                  <a:srgbClr val="4D0511"/>
                </a:solidFill>
              </a:rPr>
              <a:t>You shouldn’t throw food.</a:t>
            </a:r>
            <a:endParaRPr lang="ru-RU" dirty="0">
              <a:solidFill>
                <a:srgbClr val="4D0511"/>
              </a:solidFill>
            </a:endParaRPr>
          </a:p>
        </p:txBody>
      </p:sp>
      <p:pic>
        <p:nvPicPr>
          <p:cNvPr id="8194" name="Picture 2" descr="http://www.demeterclarc.com/wp-content/uploads/images/2013/01/PIGGY-MANNER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1408" y="1040212"/>
            <a:ext cx="1295400" cy="1702987"/>
          </a:xfrm>
          <a:prstGeom prst="rect">
            <a:avLst/>
          </a:prstGeom>
          <a:noFill/>
          <a:extLst>
            <a:ext uri="{909E8E84-426E-40DD-AFC4-6F175D3DCCD1}">
              <a14:hiddenFill xmlns:a14="http://schemas.microsoft.com/office/drawing/2010/main">
                <a:solidFill>
                  <a:srgbClr val="FFFFFF"/>
                </a:solidFill>
              </a14:hiddenFill>
            </a:ext>
          </a:extLst>
        </p:spPr>
      </p:pic>
      <p:sp>
        <p:nvSpPr>
          <p:cNvPr id="17" name="Прямоугольник 16"/>
          <p:cNvSpPr/>
          <p:nvPr/>
        </p:nvSpPr>
        <p:spPr>
          <a:xfrm>
            <a:off x="3958683" y="1535830"/>
            <a:ext cx="3598357" cy="369332"/>
          </a:xfrm>
          <a:prstGeom prst="rect">
            <a:avLst/>
          </a:prstGeom>
        </p:spPr>
        <p:txBody>
          <a:bodyPr wrap="none">
            <a:spAutoFit/>
          </a:bodyPr>
          <a:lstStyle/>
          <a:p>
            <a:pPr lvl="0"/>
            <a:r>
              <a:rPr lang="en-US" dirty="0">
                <a:solidFill>
                  <a:srgbClr val="4D0511"/>
                </a:solidFill>
              </a:rPr>
              <a:t>You should put </a:t>
            </a:r>
            <a:r>
              <a:rPr lang="en-US" dirty="0" smtClean="0">
                <a:solidFill>
                  <a:srgbClr val="4D0511"/>
                </a:solidFill>
              </a:rPr>
              <a:t>napkin on your lap.</a:t>
            </a:r>
            <a:endParaRPr lang="ru-RU" dirty="0">
              <a:solidFill>
                <a:srgbClr val="4D0511"/>
              </a:solidFill>
            </a:endParaRPr>
          </a:p>
        </p:txBody>
      </p:sp>
      <p:pic>
        <p:nvPicPr>
          <p:cNvPr id="8196" name="Picture 4" descr="http://banmilleronbusiness.com/files/imagecache/200_wide/mes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5262" y="3667125"/>
            <a:ext cx="1905000" cy="1409700"/>
          </a:xfrm>
          <a:prstGeom prst="rect">
            <a:avLst/>
          </a:prstGeom>
          <a:noFill/>
          <a:extLst>
            <a:ext uri="{909E8E84-426E-40DD-AFC4-6F175D3DCCD1}">
              <a14:hiddenFill xmlns:a14="http://schemas.microsoft.com/office/drawing/2010/main">
                <a:solidFill>
                  <a:srgbClr val="FFFFFF"/>
                </a:solidFill>
              </a14:hiddenFill>
            </a:ext>
          </a:extLst>
        </p:spPr>
      </p:pic>
      <p:sp>
        <p:nvSpPr>
          <p:cNvPr id="18" name="Прямоугольник 17"/>
          <p:cNvSpPr/>
          <p:nvPr/>
        </p:nvSpPr>
        <p:spPr>
          <a:xfrm>
            <a:off x="3806808" y="4116169"/>
            <a:ext cx="3843360" cy="646331"/>
          </a:xfrm>
          <a:prstGeom prst="rect">
            <a:avLst/>
          </a:prstGeom>
        </p:spPr>
        <p:txBody>
          <a:bodyPr wrap="none">
            <a:spAutoFit/>
          </a:bodyPr>
          <a:lstStyle/>
          <a:p>
            <a:pPr algn="r"/>
            <a:r>
              <a:rPr lang="en-US" dirty="0">
                <a:solidFill>
                  <a:srgbClr val="4D0511"/>
                </a:solidFill>
              </a:rPr>
              <a:t>You </a:t>
            </a:r>
            <a:r>
              <a:rPr lang="en-US" dirty="0" smtClean="0">
                <a:solidFill>
                  <a:srgbClr val="4D0511"/>
                </a:solidFill>
              </a:rPr>
              <a:t>shouldn’t </a:t>
            </a:r>
            <a:r>
              <a:rPr lang="en-US" dirty="0"/>
              <a:t>use your fingers </a:t>
            </a:r>
            <a:endParaRPr lang="en-US" dirty="0" smtClean="0"/>
          </a:p>
          <a:p>
            <a:pPr algn="r"/>
            <a:r>
              <a:rPr lang="en-US" dirty="0" smtClean="0"/>
              <a:t>to </a:t>
            </a:r>
            <a:r>
              <a:rPr lang="en-US" dirty="0"/>
              <a:t>push food onto your spoon or fork.</a:t>
            </a:r>
            <a:endParaRPr lang="ru-RU" dirty="0"/>
          </a:p>
        </p:txBody>
      </p:sp>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82617">
            <a:off x="10372590" y="4523447"/>
            <a:ext cx="1445037" cy="190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69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
                                        </p:tgtEl>
                                        <p:attrNameLst>
                                          <p:attrName>ppt_y</p:attrName>
                                        </p:attrNameLst>
                                      </p:cBhvr>
                                      <p:tavLst>
                                        <p:tav tm="0">
                                          <p:val>
                                            <p:strVal val="#ppt_y"/>
                                          </p:val>
                                        </p:tav>
                                        <p:tav tm="100000">
                                          <p:val>
                                            <p:strVal val="#ppt_y"/>
                                          </p:val>
                                        </p:tav>
                                      </p:tavLst>
                                    </p:anim>
                                    <p:anim calcmode="lin" valueType="num">
                                      <p:cBhvr>
                                        <p:cTn id="1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
                                        </p:tgtEl>
                                      </p:cBhvr>
                                    </p:animEffect>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5"/>
                                        </p:tgtEl>
                                        <p:attrNameLst>
                                          <p:attrName>ppt_y</p:attrName>
                                        </p:attrNameLst>
                                      </p:cBhvr>
                                      <p:tavLst>
                                        <p:tav tm="0">
                                          <p:val>
                                            <p:strVal val="#ppt_y"/>
                                          </p:val>
                                        </p:tav>
                                        <p:tav tm="100000">
                                          <p:val>
                                            <p:strVal val="#ppt_y"/>
                                          </p:val>
                                        </p:tav>
                                      </p:tavLst>
                                    </p:anim>
                                    <p:anim calcmode="lin" valueType="num">
                                      <p:cBhvr>
                                        <p:cTn id="2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5"/>
                                        </p:tgtEl>
                                      </p:cBhvr>
                                    </p:animEffec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41" presetClass="entr" presetSubtype="0" fill="hold" grpId="0" nodeType="clickEffect">
                                  <p:stCondLst>
                                    <p:cond delay="0"/>
                                  </p:stCondLst>
                                  <p:iterate type="lt">
                                    <p:tmPct val="10000"/>
                                  </p:iterate>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6"/>
                                        </p:tgtEl>
                                        <p:attrNameLst>
                                          <p:attrName>ppt_y</p:attrName>
                                        </p:attrNameLst>
                                      </p:cBhvr>
                                      <p:tavLst>
                                        <p:tav tm="0">
                                          <p:val>
                                            <p:strVal val="#ppt_y"/>
                                          </p:val>
                                        </p:tav>
                                        <p:tav tm="100000">
                                          <p:val>
                                            <p:strVal val="#ppt_y"/>
                                          </p:val>
                                        </p:tav>
                                      </p:tavLst>
                                    </p:anim>
                                    <p:anim calcmode="lin" valueType="num">
                                      <p:cBhvr>
                                        <p:cTn id="3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6"/>
                                        </p:tgtEl>
                                      </p:cBhvr>
                                    </p:animEffec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5"/>
                    </p:tgtEl>
                  </p:cond>
                </p:stCondLst>
                <p:endSync evt="end" delay="0">
                  <p:rtn val="all"/>
                </p:endSync>
                <p:childTnLst>
                  <p:par>
                    <p:cTn id="43" fill="hold">
                      <p:stCondLst>
                        <p:cond delay="0"/>
                      </p:stCondLst>
                      <p:childTnLst>
                        <p:par>
                          <p:cTn id="44" fill="hold">
                            <p:stCondLst>
                              <p:cond delay="0"/>
                            </p:stCondLst>
                            <p:childTnLst>
                              <p:par>
                                <p:cTn id="45" presetID="41" presetClass="entr" presetSubtype="0" fill="hold" grpId="0" nodeType="clickEffect">
                                  <p:stCondLst>
                                    <p:cond delay="0"/>
                                  </p:stCondLst>
                                  <p:iterate type="lt">
                                    <p:tmPct val="10000"/>
                                  </p:iterate>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7"/>
                                        </p:tgtEl>
                                        <p:attrNameLst>
                                          <p:attrName>ppt_y</p:attrName>
                                        </p:attrNameLst>
                                      </p:cBhvr>
                                      <p:tavLst>
                                        <p:tav tm="0">
                                          <p:val>
                                            <p:strVal val="#ppt_y"/>
                                          </p:val>
                                        </p:tav>
                                        <p:tav tm="100000">
                                          <p:val>
                                            <p:strVal val="#ppt_y"/>
                                          </p:val>
                                        </p:tav>
                                      </p:tavLst>
                                    </p:anim>
                                    <p:anim calcmode="lin" valueType="num">
                                      <p:cBhvr>
                                        <p:cTn id="4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7"/>
                                        </p:tgtEl>
                                      </p:cBhvr>
                                    </p:animEffect>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8194"/>
                    </p:tgtEl>
                  </p:cond>
                </p:stCondLst>
                <p:endSync evt="end" delay="0">
                  <p:rtn val="all"/>
                </p:endSync>
                <p:childTnLst>
                  <p:par>
                    <p:cTn id="53" fill="hold">
                      <p:stCondLst>
                        <p:cond delay="0"/>
                      </p:stCondLst>
                      <p:childTnLst>
                        <p:par>
                          <p:cTn id="54" fill="hold">
                            <p:stCondLst>
                              <p:cond delay="0"/>
                            </p:stCondLst>
                            <p:childTnLst>
                              <p:par>
                                <p:cTn id="55" presetID="41" presetClass="entr" presetSubtype="0" fill="hold" nodeType="clickEffect">
                                  <p:stCondLst>
                                    <p:cond delay="0"/>
                                  </p:stCondLst>
                                  <p:iterate type="lt">
                                    <p:tmPct val="10000"/>
                                  </p:iterate>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p:cTn id="57" dur="500" fill="hold"/>
                                        <p:tgtEl>
                                          <p:spTgt spid="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17">
                                            <p:txEl>
                                              <p:pRg st="0" end="0"/>
                                            </p:txEl>
                                          </p:spTgt>
                                        </p:tgtEl>
                                        <p:attrNameLst>
                                          <p:attrName>ppt_y</p:attrName>
                                        </p:attrNameLst>
                                      </p:cBhvr>
                                      <p:tavLst>
                                        <p:tav tm="0">
                                          <p:val>
                                            <p:strVal val="#ppt_y"/>
                                          </p:val>
                                        </p:tav>
                                        <p:tav tm="100000">
                                          <p:val>
                                            <p:strVal val="#ppt_y"/>
                                          </p:val>
                                        </p:tav>
                                      </p:tavLst>
                                    </p:anim>
                                    <p:anim calcmode="lin" valueType="num">
                                      <p:cBhvr>
                                        <p:cTn id="59" dur="500" fill="hold"/>
                                        <p:tgtEl>
                                          <p:spTgt spid="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17">
                                            <p:txEl>
                                              <p:pRg st="0" end="0"/>
                                            </p:txEl>
                                          </p:spTgt>
                                        </p:tgtEl>
                                      </p:cBhvr>
                                    </p:animEffect>
                                  </p:childTnLst>
                                </p:cTn>
                              </p:par>
                            </p:childTnLst>
                          </p:cTn>
                        </p:par>
                      </p:childTnLst>
                    </p:cTn>
                  </p:par>
                </p:childTnLst>
              </p:cTn>
              <p:nextCondLst>
                <p:cond evt="onClick" delay="0">
                  <p:tgtEl>
                    <p:spTgt spid="8194"/>
                  </p:tgtEl>
                </p:cond>
              </p:nextCondLst>
            </p:seq>
            <p:seq concurrent="1" nextAc="seek">
              <p:cTn id="62" restart="whenNotActive" fill="hold" evtFilter="cancelBubble" nodeType="interactiveSeq">
                <p:stCondLst>
                  <p:cond evt="onClick" delay="0">
                    <p:tgtEl>
                      <p:spTgt spid="8196"/>
                    </p:tgtEl>
                  </p:cond>
                </p:stCondLst>
                <p:endSync evt="end" delay="0">
                  <p:rtn val="all"/>
                </p:endSync>
                <p:childTnLst>
                  <p:par>
                    <p:cTn id="63" fill="hold">
                      <p:stCondLst>
                        <p:cond delay="0"/>
                      </p:stCondLst>
                      <p:childTnLst>
                        <p:par>
                          <p:cTn id="64" fill="hold">
                            <p:stCondLst>
                              <p:cond delay="0"/>
                            </p:stCondLst>
                            <p:childTnLst>
                              <p:par>
                                <p:cTn id="65" presetID="41" presetClass="entr" presetSubtype="0" fill="hold" nodeType="clickEffect">
                                  <p:stCondLst>
                                    <p:cond delay="0"/>
                                  </p:stCondLst>
                                  <p:iterate type="lt">
                                    <p:tmPct val="10000"/>
                                  </p:iterate>
                                  <p:childTnLst>
                                    <p:set>
                                      <p:cBhvr>
                                        <p:cTn id="66" dur="1" fill="hold">
                                          <p:stCondLst>
                                            <p:cond delay="0"/>
                                          </p:stCondLst>
                                        </p:cTn>
                                        <p:tgtEl>
                                          <p:spTgt spid="18">
                                            <p:txEl>
                                              <p:pRg st="0" end="0"/>
                                            </p:txEl>
                                          </p:spTgt>
                                        </p:tgtEl>
                                        <p:attrNameLst>
                                          <p:attrName>style.visibility</p:attrName>
                                        </p:attrNameLst>
                                      </p:cBhvr>
                                      <p:to>
                                        <p:strVal val="visible"/>
                                      </p:to>
                                    </p:set>
                                    <p:anim calcmode="lin" valueType="num">
                                      <p:cBhvr>
                                        <p:cTn id="67" dur="500" fill="hold"/>
                                        <p:tgtEl>
                                          <p:spTgt spid="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8" dur="500" fill="hold"/>
                                        <p:tgtEl>
                                          <p:spTgt spid="18">
                                            <p:txEl>
                                              <p:pRg st="0" end="0"/>
                                            </p:txEl>
                                          </p:spTgt>
                                        </p:tgtEl>
                                        <p:attrNameLst>
                                          <p:attrName>ppt_y</p:attrName>
                                        </p:attrNameLst>
                                      </p:cBhvr>
                                      <p:tavLst>
                                        <p:tav tm="0">
                                          <p:val>
                                            <p:strVal val="#ppt_y"/>
                                          </p:val>
                                        </p:tav>
                                        <p:tav tm="100000">
                                          <p:val>
                                            <p:strVal val="#ppt_y"/>
                                          </p:val>
                                        </p:tav>
                                      </p:tavLst>
                                    </p:anim>
                                    <p:anim calcmode="lin" valueType="num">
                                      <p:cBhvr>
                                        <p:cTn id="69" dur="500" fill="hold"/>
                                        <p:tgtEl>
                                          <p:spTgt spid="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0" dur="500" fill="hold"/>
                                        <p:tgtEl>
                                          <p:spTgt spid="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1" dur="500" tmFilter="0,0; .5, 1; 1, 1"/>
                                        <p:tgtEl>
                                          <p:spTgt spid="18">
                                            <p:txEl>
                                              <p:pRg st="0" end="0"/>
                                            </p:txEl>
                                          </p:spTgt>
                                        </p:tgtEl>
                                      </p:cBhvr>
                                    </p:animEffect>
                                  </p:childTnLst>
                                </p:cTn>
                              </p:par>
                              <p:par>
                                <p:cTn id="72" presetID="41" presetClass="entr" presetSubtype="0" fill="hold" nodeType="withEffect">
                                  <p:stCondLst>
                                    <p:cond delay="0"/>
                                  </p:stCondLst>
                                  <p:iterate type="lt">
                                    <p:tmPct val="10000"/>
                                  </p:iterate>
                                  <p:childTnLst>
                                    <p:set>
                                      <p:cBhvr>
                                        <p:cTn id="73" dur="1" fill="hold">
                                          <p:stCondLst>
                                            <p:cond delay="0"/>
                                          </p:stCondLst>
                                        </p:cTn>
                                        <p:tgtEl>
                                          <p:spTgt spid="18">
                                            <p:txEl>
                                              <p:pRg st="1" end="1"/>
                                            </p:txEl>
                                          </p:spTgt>
                                        </p:tgtEl>
                                        <p:attrNameLst>
                                          <p:attrName>style.visibility</p:attrName>
                                        </p:attrNameLst>
                                      </p:cBhvr>
                                      <p:to>
                                        <p:strVal val="visible"/>
                                      </p:to>
                                    </p:set>
                                    <p:anim calcmode="lin" valueType="num">
                                      <p:cBhvr>
                                        <p:cTn id="74" dur="500" fill="hold"/>
                                        <p:tgtEl>
                                          <p:spTgt spid="1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75" dur="500" fill="hold"/>
                                        <p:tgtEl>
                                          <p:spTgt spid="18">
                                            <p:txEl>
                                              <p:pRg st="1" end="1"/>
                                            </p:txEl>
                                          </p:spTgt>
                                        </p:tgtEl>
                                        <p:attrNameLst>
                                          <p:attrName>ppt_y</p:attrName>
                                        </p:attrNameLst>
                                      </p:cBhvr>
                                      <p:tavLst>
                                        <p:tav tm="0">
                                          <p:val>
                                            <p:strVal val="#ppt_y"/>
                                          </p:val>
                                        </p:tav>
                                        <p:tav tm="100000">
                                          <p:val>
                                            <p:strVal val="#ppt_y"/>
                                          </p:val>
                                        </p:tav>
                                      </p:tavLst>
                                    </p:anim>
                                    <p:anim calcmode="lin" valueType="num">
                                      <p:cBhvr>
                                        <p:cTn id="76" dur="500" fill="hold"/>
                                        <p:tgtEl>
                                          <p:spTgt spid="1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7" dur="500" fill="hold"/>
                                        <p:tgtEl>
                                          <p:spTgt spid="1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8" dur="500" tmFilter="0,0; .5, 1; 1, 1"/>
                                        <p:tgtEl>
                                          <p:spTgt spid="18">
                                            <p:txEl>
                                              <p:pRg st="1" end="1"/>
                                            </p:txEl>
                                          </p:spTgt>
                                        </p:tgtEl>
                                      </p:cBhvr>
                                    </p:animEffect>
                                  </p:childTnLst>
                                </p:cTn>
                              </p:par>
                            </p:childTnLst>
                          </p:cTn>
                        </p:par>
                      </p:childTnLst>
                    </p:cTn>
                  </p:par>
                </p:childTnLst>
              </p:cTn>
              <p:nextCondLst>
                <p:cond evt="onClick" delay="0">
                  <p:tgtEl>
                    <p:spTgt spid="8196"/>
                  </p:tgtEl>
                </p:cond>
              </p:nextCondLst>
            </p:seq>
            <p:seq concurrent="1" nextAc="seek">
              <p:cTn id="79" restart="whenNotActive" fill="hold" evtFilter="cancelBubble" nodeType="interactiveSeq">
                <p:stCondLst>
                  <p:cond evt="onClick" delay="0">
                    <p:tgtEl>
                      <p:spTgt spid="1026"/>
                    </p:tgtEl>
                  </p:cond>
                </p:stCondLst>
                <p:endSync evt="end" delay="0">
                  <p:rtn val="all"/>
                </p:endSync>
                <p:childTnLst>
                  <p:par>
                    <p:cTn id="80" fill="hold">
                      <p:stCondLst>
                        <p:cond delay="0"/>
                      </p:stCondLst>
                      <p:childTnLst>
                        <p:par>
                          <p:cTn id="81" fill="hold">
                            <p:stCondLst>
                              <p:cond delay="0"/>
                            </p:stCondLst>
                            <p:childTnLst>
                              <p:par>
                                <p:cTn id="82" presetID="41" presetClass="entr" presetSubtype="0" fill="hold" grpId="0" nodeType="clickEffect">
                                  <p:stCondLst>
                                    <p:cond delay="0"/>
                                  </p:stCondLst>
                                  <p:iterate type="lt">
                                    <p:tmPct val="10000"/>
                                  </p:iterate>
                                  <p:childTnLst>
                                    <p:set>
                                      <p:cBhvr>
                                        <p:cTn id="83" dur="1" fill="hold">
                                          <p:stCondLst>
                                            <p:cond delay="0"/>
                                          </p:stCondLst>
                                        </p:cTn>
                                        <p:tgtEl>
                                          <p:spTgt spid="2"/>
                                        </p:tgtEl>
                                        <p:attrNameLst>
                                          <p:attrName>style.visibility</p:attrName>
                                        </p:attrNameLst>
                                      </p:cBhvr>
                                      <p:to>
                                        <p:strVal val="visible"/>
                                      </p:to>
                                    </p:set>
                                    <p:anim calcmode="lin" valueType="num">
                                      <p:cBhvr>
                                        <p:cTn id="8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2"/>
                                        </p:tgtEl>
                                        <p:attrNameLst>
                                          <p:attrName>ppt_y</p:attrName>
                                        </p:attrNameLst>
                                      </p:cBhvr>
                                      <p:tavLst>
                                        <p:tav tm="0">
                                          <p:val>
                                            <p:strVal val="#ppt_y"/>
                                          </p:val>
                                        </p:tav>
                                        <p:tav tm="100000">
                                          <p:val>
                                            <p:strVal val="#ppt_y"/>
                                          </p:val>
                                        </p:tav>
                                      </p:tavLst>
                                    </p:anim>
                                    <p:anim calcmode="lin" valueType="num">
                                      <p:cBhvr>
                                        <p:cTn id="8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88" dur="500" tmFilter="0,0; .5, 1; 1, 1"/>
                                        <p:tgtEl>
                                          <p:spTgt spid="2"/>
                                        </p:tgtEl>
                                      </p:cBhvr>
                                    </p:animEffect>
                                  </p:childTnLst>
                                </p:cTn>
                              </p:par>
                            </p:childTnLst>
                          </p:cTn>
                        </p:par>
                      </p:childTnLst>
                    </p:cTn>
                  </p:par>
                </p:childTnLst>
              </p:cTn>
              <p:nextCondLst>
                <p:cond evt="onClick" delay="0">
                  <p:tgtEl>
                    <p:spTgt spid="1026"/>
                  </p:tgtEl>
                </p:cond>
              </p:nextCondLst>
            </p:seq>
          </p:childTnLst>
        </p:cTn>
      </p:par>
    </p:tnLst>
    <p:bldLst>
      <p:bldP spid="2" grpId="0"/>
      <p:bldP spid="3" grpId="0"/>
      <p:bldP spid="4" grpId="0"/>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50661" y="3763300"/>
            <a:ext cx="5961743" cy="1077218"/>
          </a:xfrm>
          <a:prstGeom prst="rect">
            <a:avLst/>
          </a:prstGeom>
        </p:spPr>
        <p:txBody>
          <a:bodyPr wrap="square">
            <a:spAutoFit/>
          </a:bodyPr>
          <a:lstStyle/>
          <a:p>
            <a:r>
              <a:rPr lang="en-US" sz="1600" dirty="0" smtClean="0">
                <a:latin typeface="Monotype Corsiva" panose="03010101010201010101" pitchFamily="66" charset="0"/>
              </a:rPr>
              <a:t>In </a:t>
            </a:r>
            <a:r>
              <a:rPr lang="en-US" sz="1600" dirty="0">
                <a:latin typeface="Monotype Corsiva" panose="03010101010201010101" pitchFamily="66" charset="0"/>
              </a:rPr>
              <a:t>1530, a man named Erasmus wrote a book on manners. Erasmus told people not to blow their noses or spit at the table. In those days people didn’t have plates. They used big pieces of stale bread. After the meal, the bread was given to poor people. Bones were thrown on the </a:t>
            </a:r>
            <a:r>
              <a:rPr lang="en-US" sz="1600" dirty="0" smtClean="0">
                <a:latin typeface="Monotype Corsiva" panose="03010101010201010101" pitchFamily="66" charset="0"/>
              </a:rPr>
              <a:t>floor</a:t>
            </a:r>
            <a:endParaRPr lang="ru-RU" sz="1600" dirty="0">
              <a:latin typeface="Monotype Corsiva" panose="03010101010201010101" pitchFamily="66" charset="0"/>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6000" contrast="-3000"/>
                    </a14:imgEffect>
                  </a14:imgLayer>
                </a14:imgProps>
              </a:ext>
              <a:ext uri="{28A0092B-C50C-407E-A947-70E740481C1C}">
                <a14:useLocalDpi xmlns:a14="http://schemas.microsoft.com/office/drawing/2010/main" val="0"/>
              </a:ext>
            </a:extLst>
          </a:blip>
          <a:srcRect/>
          <a:stretch>
            <a:fillRect/>
          </a:stretch>
        </p:blipFill>
        <p:spPr bwMode="auto">
          <a:xfrm>
            <a:off x="8228012" y="185928"/>
            <a:ext cx="2362200" cy="13766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 contrast="-3000"/>
                    </a14:imgEffect>
                  </a14:imgLayer>
                </a14:imgProps>
              </a:ext>
              <a:ext uri="{28A0092B-C50C-407E-A947-70E740481C1C}">
                <a14:useLocalDpi xmlns:a14="http://schemas.microsoft.com/office/drawing/2010/main" val="0"/>
              </a:ext>
            </a:extLst>
          </a:blip>
          <a:srcRect/>
          <a:stretch>
            <a:fillRect/>
          </a:stretch>
        </p:blipFill>
        <p:spPr bwMode="auto">
          <a:xfrm>
            <a:off x="8228012" y="1828800"/>
            <a:ext cx="2362200" cy="1367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 contrast="-4000"/>
                    </a14:imgEffect>
                  </a14:imgLayer>
                </a14:imgProps>
              </a:ext>
              <a:ext uri="{28A0092B-C50C-407E-A947-70E740481C1C}">
                <a14:useLocalDpi xmlns:a14="http://schemas.microsoft.com/office/drawing/2010/main" val="0"/>
              </a:ext>
            </a:extLst>
          </a:blip>
          <a:srcRect/>
          <a:stretch>
            <a:fillRect/>
          </a:stretch>
        </p:blipFill>
        <p:spPr bwMode="auto">
          <a:xfrm>
            <a:off x="8220456" y="3429000"/>
            <a:ext cx="2369756" cy="1351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Рисунок 8" descr="C:\Users\8523~1\AppData\Local\Temp\FineReader12.00\media\image296.jpeg"/>
          <p:cNvPicPr/>
          <p:nvPr/>
        </p:nvPicPr>
        <p:blipFill>
          <a:blip r:embed="rId8">
            <a:extLst>
              <a:ext uri="{BEBA8EAE-BF5A-486C-A8C5-ECC9F3942E4B}">
                <a14:imgProps xmlns:a14="http://schemas.microsoft.com/office/drawing/2010/main">
                  <a14:imgLayer r:embed="rId9">
                    <a14:imgEffect>
                      <a14:brightnessContrast bright="-6000" contrast="-5000"/>
                    </a14:imgEffect>
                  </a14:imgLayer>
                </a14:imgProps>
              </a:ext>
              <a:ext uri="{28A0092B-C50C-407E-A947-70E740481C1C}">
                <a14:useLocalDpi xmlns:a14="http://schemas.microsoft.com/office/drawing/2010/main" val="0"/>
              </a:ext>
            </a:extLst>
          </a:blip>
          <a:srcRect/>
          <a:stretch>
            <a:fillRect/>
          </a:stretch>
        </p:blipFill>
        <p:spPr bwMode="auto">
          <a:xfrm>
            <a:off x="8212898" y="5029200"/>
            <a:ext cx="2377314" cy="1371600"/>
          </a:xfrm>
          <a:prstGeom prst="rect">
            <a:avLst/>
          </a:prstGeom>
          <a:ln>
            <a:noFill/>
          </a:ln>
          <a:effectLst>
            <a:outerShdw blurRad="190500" algn="tl" rotWithShape="0">
              <a:srgbClr val="000000">
                <a:alpha val="70000"/>
              </a:srgbClr>
            </a:outerShdw>
          </a:effectLst>
        </p:spPr>
      </p:pic>
      <p:sp>
        <p:nvSpPr>
          <p:cNvPr id="6" name="Прямоугольник 5"/>
          <p:cNvSpPr/>
          <p:nvPr/>
        </p:nvSpPr>
        <p:spPr>
          <a:xfrm>
            <a:off x="561296" y="5773571"/>
            <a:ext cx="6092825" cy="369332"/>
          </a:xfrm>
          <a:prstGeom prst="rect">
            <a:avLst/>
          </a:prstGeom>
        </p:spPr>
        <p:txBody>
          <a:bodyPr>
            <a:spAutoFit/>
          </a:bodyPr>
          <a:lstStyle/>
          <a:p>
            <a:r>
              <a:rPr lang="en-US" dirty="0">
                <a:solidFill>
                  <a:schemeClr val="tx1">
                    <a:lumMod val="75000"/>
                    <a:lumOff val="25000"/>
                  </a:schemeClr>
                </a:solidFill>
              </a:rPr>
              <a:t>Find sentences from the </a:t>
            </a:r>
            <a:r>
              <a:rPr lang="en-US" dirty="0" smtClean="0">
                <a:solidFill>
                  <a:schemeClr val="tx1">
                    <a:lumMod val="75000"/>
                    <a:lumOff val="25000"/>
                  </a:schemeClr>
                </a:solidFill>
              </a:rPr>
              <a:t>text to </a:t>
            </a:r>
            <a:r>
              <a:rPr lang="en-US" dirty="0">
                <a:solidFill>
                  <a:schemeClr val="tx1">
                    <a:lumMod val="75000"/>
                    <a:lumOff val="25000"/>
                  </a:schemeClr>
                </a:solidFill>
              </a:rPr>
              <a:t>match the pictures 1 to 4</a:t>
            </a:r>
            <a:endParaRPr lang="ru-RU" dirty="0">
              <a:solidFill>
                <a:schemeClr val="tx1">
                  <a:lumMod val="75000"/>
                  <a:lumOff val="25000"/>
                </a:schemeClr>
              </a:solidFill>
            </a:endParaRPr>
          </a:p>
        </p:txBody>
      </p:sp>
      <p:sp>
        <p:nvSpPr>
          <p:cNvPr id="7" name="Прямоугольник 6"/>
          <p:cNvSpPr/>
          <p:nvPr/>
        </p:nvSpPr>
        <p:spPr>
          <a:xfrm>
            <a:off x="751635" y="2144632"/>
            <a:ext cx="6080709" cy="584775"/>
          </a:xfrm>
          <a:prstGeom prst="rect">
            <a:avLst/>
          </a:prstGeom>
        </p:spPr>
        <p:txBody>
          <a:bodyPr wrap="square">
            <a:spAutoFit/>
          </a:bodyPr>
          <a:lstStyle/>
          <a:p>
            <a:r>
              <a:rPr lang="en-US" sz="1600" dirty="0" smtClean="0">
                <a:solidFill>
                  <a:srgbClr val="4D0511"/>
                </a:solidFill>
                <a:latin typeface="Monotype Corsiva" panose="03010101010201010101" pitchFamily="66" charset="0"/>
              </a:rPr>
              <a:t>Sometimes </a:t>
            </a:r>
            <a:r>
              <a:rPr lang="en-US" sz="1600" dirty="0">
                <a:solidFill>
                  <a:srgbClr val="4D0511"/>
                </a:solidFill>
                <a:latin typeface="Monotype Corsiva" panose="03010101010201010101" pitchFamily="66" charset="0"/>
              </a:rPr>
              <a:t>they didn't use spoons. They just picked out pieces of meat with their fingers. </a:t>
            </a:r>
            <a:endParaRPr lang="ru-RU" sz="1600" dirty="0">
              <a:solidFill>
                <a:srgbClr val="4D0511"/>
              </a:solidFill>
              <a:latin typeface="Monotype Corsiva" panose="03010101010201010101" pitchFamily="66" charset="0"/>
            </a:endParaRPr>
          </a:p>
        </p:txBody>
      </p:sp>
      <p:sp>
        <p:nvSpPr>
          <p:cNvPr id="2" name="Прямоугольник 1"/>
          <p:cNvSpPr/>
          <p:nvPr/>
        </p:nvSpPr>
        <p:spPr>
          <a:xfrm>
            <a:off x="742887" y="1409924"/>
            <a:ext cx="5995566" cy="830997"/>
          </a:xfrm>
          <a:prstGeom prst="rect">
            <a:avLst/>
          </a:prstGeom>
        </p:spPr>
        <p:txBody>
          <a:bodyPr wrap="square">
            <a:spAutoFit/>
          </a:bodyPr>
          <a:lstStyle/>
          <a:p>
            <a:pPr lvl="0"/>
            <a:r>
              <a:rPr lang="en-US" sz="1600" dirty="0">
                <a:solidFill>
                  <a:srgbClr val="4D0511"/>
                </a:solidFill>
                <a:latin typeface="Monotype Corsiva" panose="03010101010201010101" pitchFamily="66" charset="0"/>
              </a:rPr>
              <a:t>History of table manners</a:t>
            </a:r>
            <a:endParaRPr lang="ru-RU" sz="1600" dirty="0">
              <a:solidFill>
                <a:srgbClr val="4D0511"/>
              </a:solidFill>
              <a:latin typeface="Monotype Corsiva" panose="03010101010201010101" pitchFamily="66" charset="0"/>
            </a:endParaRPr>
          </a:p>
          <a:p>
            <a:pPr lvl="0"/>
            <a:r>
              <a:rPr lang="en-US" sz="1600" dirty="0">
                <a:solidFill>
                  <a:srgbClr val="4D0511"/>
                </a:solidFill>
                <a:latin typeface="Monotype Corsiva" panose="03010101010201010101" pitchFamily="66" charset="0"/>
              </a:rPr>
              <a:t>Table manners are even older than tables. The first rules appeared about 9,000 years ago. </a:t>
            </a:r>
          </a:p>
        </p:txBody>
      </p:sp>
      <p:sp>
        <p:nvSpPr>
          <p:cNvPr id="8" name="Прямоугольник 7"/>
          <p:cNvSpPr/>
          <p:nvPr/>
        </p:nvSpPr>
        <p:spPr>
          <a:xfrm>
            <a:off x="1437118" y="1908052"/>
            <a:ext cx="5029200" cy="338554"/>
          </a:xfrm>
          <a:prstGeom prst="rect">
            <a:avLst/>
          </a:prstGeom>
        </p:spPr>
        <p:txBody>
          <a:bodyPr wrap="square">
            <a:spAutoFit/>
          </a:bodyPr>
          <a:lstStyle/>
          <a:p>
            <a:pPr lvl="0"/>
            <a:r>
              <a:rPr lang="en-US" sz="1600" dirty="0">
                <a:solidFill>
                  <a:srgbClr val="4D0511"/>
                </a:solidFill>
                <a:latin typeface="Monotype Corsiva" panose="03010101010201010101" pitchFamily="66" charset="0"/>
              </a:rPr>
              <a:t>People ate from big pots. Men went first, then women and children. </a:t>
            </a:r>
            <a:endParaRPr lang="ru-RU" sz="1600" dirty="0">
              <a:solidFill>
                <a:srgbClr val="4D0511"/>
              </a:solidFill>
            </a:endParaRPr>
          </a:p>
        </p:txBody>
      </p:sp>
      <p:sp>
        <p:nvSpPr>
          <p:cNvPr id="11" name="Прямоугольник 10"/>
          <p:cNvSpPr/>
          <p:nvPr/>
        </p:nvSpPr>
        <p:spPr>
          <a:xfrm>
            <a:off x="697668" y="2833572"/>
            <a:ext cx="5998093" cy="584775"/>
          </a:xfrm>
          <a:prstGeom prst="rect">
            <a:avLst/>
          </a:prstGeom>
        </p:spPr>
        <p:txBody>
          <a:bodyPr wrap="square">
            <a:spAutoFit/>
          </a:bodyPr>
          <a:lstStyle/>
          <a:p>
            <a:pPr lvl="0"/>
            <a:r>
              <a:rPr lang="en-US" sz="1600" dirty="0" smtClean="0">
                <a:solidFill>
                  <a:srgbClr val="4D0511"/>
                </a:solidFill>
                <a:latin typeface="Monotype Corsiva" panose="03010101010201010101" pitchFamily="66" charset="0"/>
              </a:rPr>
              <a:t>In </a:t>
            </a:r>
            <a:r>
              <a:rPr lang="en-US" sz="1600" dirty="0">
                <a:solidFill>
                  <a:srgbClr val="4D0511"/>
                </a:solidFill>
                <a:latin typeface="Monotype Corsiva" panose="03010101010201010101" pitchFamily="66" charset="0"/>
              </a:rPr>
              <a:t>the times of America's early settlers children didn’t even sit at the table. They stood behind the adults and ate what was given to them.</a:t>
            </a:r>
            <a:endParaRPr lang="ru-RU" sz="1600" dirty="0">
              <a:solidFill>
                <a:srgbClr val="4D0511"/>
              </a:solidFill>
            </a:endParaRPr>
          </a:p>
        </p:txBody>
      </p:sp>
      <p:sp>
        <p:nvSpPr>
          <p:cNvPr id="12" name="Прямоугольник 11"/>
          <p:cNvSpPr/>
          <p:nvPr/>
        </p:nvSpPr>
        <p:spPr>
          <a:xfrm>
            <a:off x="687411" y="3310844"/>
            <a:ext cx="5933055" cy="584775"/>
          </a:xfrm>
          <a:prstGeom prst="rect">
            <a:avLst/>
          </a:prstGeom>
        </p:spPr>
        <p:txBody>
          <a:bodyPr wrap="square">
            <a:spAutoFit/>
          </a:bodyPr>
          <a:lstStyle/>
          <a:p>
            <a:pPr lvl="0"/>
            <a:r>
              <a:rPr lang="en-US" sz="1600" dirty="0">
                <a:solidFill>
                  <a:srgbClr val="4D0511"/>
                </a:solidFill>
                <a:latin typeface="Monotype Corsiva" panose="03010101010201010101" pitchFamily="66" charset="0"/>
              </a:rPr>
              <a:t>Later, children were allowed to sit at the table, but they couldn't speak or ask someone to give them something.</a:t>
            </a:r>
            <a:endParaRPr lang="ru-RU" sz="1600" dirty="0">
              <a:solidFill>
                <a:srgbClr val="4D0511"/>
              </a:solidFill>
              <a:latin typeface="Monotype Corsiva" panose="03010101010201010101" pitchFamily="66" charset="0"/>
            </a:endParaRPr>
          </a:p>
        </p:txBody>
      </p:sp>
      <p:sp>
        <p:nvSpPr>
          <p:cNvPr id="13" name="Прямоугольник 12"/>
          <p:cNvSpPr/>
          <p:nvPr/>
        </p:nvSpPr>
        <p:spPr>
          <a:xfrm>
            <a:off x="618869" y="4749264"/>
            <a:ext cx="5954377" cy="1077218"/>
          </a:xfrm>
          <a:prstGeom prst="rect">
            <a:avLst/>
          </a:prstGeom>
        </p:spPr>
        <p:txBody>
          <a:bodyPr wrap="square">
            <a:spAutoFit/>
          </a:bodyPr>
          <a:lstStyle/>
          <a:p>
            <a:r>
              <a:rPr lang="en-US" sz="1600" dirty="0">
                <a:solidFill>
                  <a:srgbClr val="4D0511"/>
                </a:solidFill>
                <a:latin typeface="Monotype Corsiva" panose="03010101010201010101" pitchFamily="66" charset="0"/>
              </a:rPr>
              <a:t>Later, new rules appeared. People learned not to lick their fingers, but to wipe them on the tablecloth. They were also told not to put their faces in their food. They ate from plates, and everyone had his own cup. Bones were not thrown on the floor, but left on the plate.</a:t>
            </a:r>
            <a:endParaRPr lang="ru-RU" dirty="0"/>
          </a:p>
        </p:txBody>
      </p:sp>
      <p:sp>
        <p:nvSpPr>
          <p:cNvPr id="14" name="Прямоугольник 13"/>
          <p:cNvSpPr/>
          <p:nvPr/>
        </p:nvSpPr>
        <p:spPr>
          <a:xfrm>
            <a:off x="730637" y="2621883"/>
            <a:ext cx="5725785" cy="338554"/>
          </a:xfrm>
          <a:prstGeom prst="rect">
            <a:avLst/>
          </a:prstGeom>
        </p:spPr>
        <p:txBody>
          <a:bodyPr wrap="square">
            <a:spAutoFit/>
          </a:bodyPr>
          <a:lstStyle/>
          <a:p>
            <a:pPr lvl="0"/>
            <a:r>
              <a:rPr lang="en-US" sz="1600" dirty="0">
                <a:solidFill>
                  <a:srgbClr val="4D0511"/>
                </a:solidFill>
                <a:latin typeface="Monotype Corsiva" panose="03010101010201010101" pitchFamily="66" charset="0"/>
              </a:rPr>
              <a:t>Do you hate sitting up straight at table? </a:t>
            </a:r>
          </a:p>
        </p:txBody>
      </p:sp>
      <p:sp>
        <p:nvSpPr>
          <p:cNvPr id="17" name="Название 3"/>
          <p:cNvSpPr txBox="1">
            <a:spLocks/>
          </p:cNvSpPr>
          <p:nvPr/>
        </p:nvSpPr>
        <p:spPr>
          <a:xfrm>
            <a:off x="713262" y="634239"/>
            <a:ext cx="6299788" cy="644808"/>
          </a:xfrm>
          <a:prstGeom prst="rect">
            <a:avLst/>
          </a:prstGeom>
        </p:spPr>
        <p:txBody>
          <a:bodyPr vert="horz" lIns="91440" tIns="45720" rIns="91440" bIns="45720" rtlCol="0" anchor="b">
            <a:normAutofit fontScale="82500" lnSpcReduction="10000"/>
          </a:bodyPr>
          <a:lstStyle>
            <a:lvl1pPr algn="l" defTabSz="914400" rtl="0" eaLnBrk="1" latinLnBrk="0" hangingPunct="1">
              <a:lnSpc>
                <a:spcPct val="85000"/>
              </a:lnSpc>
              <a:spcBef>
                <a:spcPct val="0"/>
              </a:spcBef>
              <a:buNone/>
              <a:defRPr sz="3600" b="0" kern="1200">
                <a:solidFill>
                  <a:schemeClr val="tx1">
                    <a:lumMod val="75000"/>
                    <a:lumOff val="25000"/>
                  </a:schemeClr>
                </a:solidFill>
                <a:latin typeface="+mj-lt"/>
                <a:ea typeface="+mj-ea"/>
                <a:cs typeface="+mj-cs"/>
              </a:defRPr>
            </a:lvl1pPr>
          </a:lstStyle>
          <a:p>
            <a:r>
              <a:rPr lang="en-US" sz="2800" dirty="0" smtClean="0"/>
              <a:t>Now you know some table manners, but where did they come from? Let’s read and translate </a:t>
            </a:r>
            <a:endParaRPr lang="ru-RU" sz="2800" i="1" dirty="0"/>
          </a:p>
        </p:txBody>
      </p:sp>
      <p:pic>
        <p:nvPicPr>
          <p:cNvPr id="16"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 contrast="-3000"/>
                    </a14:imgEffect>
                  </a14:imgLayer>
                </a14:imgProps>
              </a:ext>
              <a:ext uri="{28A0092B-C50C-407E-A947-70E740481C1C}">
                <a14:useLocalDpi xmlns:a14="http://schemas.microsoft.com/office/drawing/2010/main" val="0"/>
              </a:ext>
            </a:extLst>
          </a:blip>
          <a:srcRect/>
          <a:stretch>
            <a:fillRect/>
          </a:stretch>
        </p:blipFill>
        <p:spPr bwMode="auto">
          <a:xfrm>
            <a:off x="8235568" y="1828800"/>
            <a:ext cx="2362200" cy="13675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 contrast="-4000"/>
                    </a14:imgEffect>
                  </a14:imgLayer>
                </a14:imgProps>
              </a:ext>
              <a:ext uri="{28A0092B-C50C-407E-A947-70E740481C1C}">
                <a14:useLocalDpi xmlns:a14="http://schemas.microsoft.com/office/drawing/2010/main" val="0"/>
              </a:ext>
            </a:extLst>
          </a:blip>
          <a:srcRect/>
          <a:stretch>
            <a:fillRect/>
          </a:stretch>
        </p:blipFill>
        <p:spPr bwMode="auto">
          <a:xfrm>
            <a:off x="8228012" y="3429000"/>
            <a:ext cx="2369756" cy="13515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304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iterate type="lt">
                                    <p:tmPct val="0"/>
                                  </p:iterate>
                                  <p:childTnLst>
                                    <p:animClr clrSpc="rgb" dir="cw">
                                      <p:cBhvr override="childStyle">
                                        <p:cTn id="6" dur="500" fill="hold"/>
                                        <p:tgtEl>
                                          <p:spTgt spid="13">
                                            <p:txEl>
                                              <p:pRg st="0" end="0"/>
                                            </p:txEl>
                                          </p:spTgt>
                                        </p:tgtEl>
                                        <p:attrNameLst>
                                          <p:attrName>style.color</p:attrName>
                                        </p:attrNameLst>
                                      </p:cBhvr>
                                      <p:to>
                                        <a:srgbClr val="FF0000"/>
                                      </p:to>
                                    </p:animClr>
                                    <p:animClr clrSpc="rgb" dir="cw">
                                      <p:cBhvr>
                                        <p:cTn id="7" dur="500" fill="hold"/>
                                        <p:tgtEl>
                                          <p:spTgt spid="13">
                                            <p:txEl>
                                              <p:pRg st="0" end="0"/>
                                            </p:txEl>
                                          </p:spTgt>
                                        </p:tgtEl>
                                        <p:attrNameLst>
                                          <p:attrName>fillcolor</p:attrName>
                                        </p:attrNameLst>
                                      </p:cBhvr>
                                      <p:to>
                                        <a:srgbClr val="FF0000"/>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8" presetClass="emph" presetSubtype="0" fill="hold" nodeType="withEffect">
                                  <p:stCondLst>
                                    <p:cond delay="0"/>
                                  </p:stCondLst>
                                  <p:iterate type="lt">
                                    <p:tmPct val="4000"/>
                                  </p:iterate>
                                  <p:childTnLst>
                                    <p:set>
                                      <p:cBhvr override="childStyle">
                                        <p:cTn id="11" dur="500" fill="hold"/>
                                        <p:tgtEl>
                                          <p:spTgt spid="13">
                                            <p:txEl>
                                              <p:pRg st="0" end="0"/>
                                            </p:txEl>
                                          </p:spTgt>
                                        </p:tgtEl>
                                        <p:attrNameLst>
                                          <p:attrName>style.textDecorationUnderline</p:attrName>
                                        </p:attrNameLst>
                                      </p:cBhvr>
                                      <p:to>
                                        <p:strVal val="true"/>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26"/>
                    </p:tgtEl>
                  </p:cond>
                </p:stCondLst>
                <p:endSync evt="end" delay="0">
                  <p:rtn val="all"/>
                </p:endSync>
                <p:childTnLst>
                  <p:par>
                    <p:cTn id="13" fill="hold">
                      <p:stCondLst>
                        <p:cond delay="0"/>
                      </p:stCondLst>
                      <p:childTnLst>
                        <p:par>
                          <p:cTn id="14" fill="hold">
                            <p:stCondLst>
                              <p:cond delay="0"/>
                            </p:stCondLst>
                            <p:childTnLst>
                              <p:par>
                                <p:cTn id="15" presetID="19" presetClass="emph" presetSubtype="0" fill="hold" nodeType="clickEffect">
                                  <p:stCondLst>
                                    <p:cond delay="0"/>
                                  </p:stCondLst>
                                  <p:iterate type="lt">
                                    <p:tmPct val="0"/>
                                  </p:iterate>
                                  <p:childTnLst>
                                    <p:animClr clrSpc="rgb" dir="cw">
                                      <p:cBhvr override="childStyle">
                                        <p:cTn id="16" dur="500" fill="hold"/>
                                        <p:tgtEl>
                                          <p:spTgt spid="12">
                                            <p:txEl>
                                              <p:pRg st="0" end="0"/>
                                            </p:txEl>
                                          </p:spTgt>
                                        </p:tgtEl>
                                        <p:attrNameLst>
                                          <p:attrName>style.color</p:attrName>
                                        </p:attrNameLst>
                                      </p:cBhvr>
                                      <p:to>
                                        <a:schemeClr val="accent2"/>
                                      </p:to>
                                    </p:animClr>
                                    <p:animClr clrSpc="rgb" dir="cw">
                                      <p:cBhvr>
                                        <p:cTn id="17" dur="500" fill="hold"/>
                                        <p:tgtEl>
                                          <p:spTgt spid="12">
                                            <p:txEl>
                                              <p:pRg st="0" end="0"/>
                                            </p:txEl>
                                          </p:spTgt>
                                        </p:tgtEl>
                                        <p:attrNameLst>
                                          <p:attrName>fillcolor</p:attrName>
                                        </p:attrNameLst>
                                      </p:cBhvr>
                                      <p:to>
                                        <a:schemeClr val="accent2"/>
                                      </p:to>
                                    </p:animClr>
                                    <p:set>
                                      <p:cBhvr>
                                        <p:cTn id="18" dur="500" fill="hold"/>
                                        <p:tgtEl>
                                          <p:spTgt spid="12">
                                            <p:txEl>
                                              <p:pRg st="0" end="0"/>
                                            </p:txEl>
                                          </p:spTgt>
                                        </p:tgtEl>
                                        <p:attrNameLst>
                                          <p:attrName>fill.type</p:attrName>
                                        </p:attrNameLst>
                                      </p:cBhvr>
                                      <p:to>
                                        <p:strVal val="solid"/>
                                      </p:to>
                                    </p:set>
                                    <p:set>
                                      <p:cBhvr>
                                        <p:cTn id="19" dur="500" fill="hold"/>
                                        <p:tgtEl>
                                          <p:spTgt spid="12">
                                            <p:txEl>
                                              <p:pRg st="0" end="0"/>
                                            </p:txEl>
                                          </p:spTgt>
                                        </p:tgtEl>
                                        <p:attrNameLst>
                                          <p:attrName>fill.on</p:attrName>
                                        </p:attrNameLst>
                                      </p:cBhvr>
                                      <p:to>
                                        <p:strVal val="true"/>
                                      </p:to>
                                    </p:set>
                                  </p:childTnLst>
                                </p:cTn>
                              </p:par>
                              <p:par>
                                <p:cTn id="20" presetID="18" presetClass="emph" presetSubtype="0" fill="hold" nodeType="withEffect">
                                  <p:stCondLst>
                                    <p:cond delay="0"/>
                                  </p:stCondLst>
                                  <p:iterate type="lt">
                                    <p:tmPct val="4000"/>
                                  </p:iterate>
                                  <p:childTnLst>
                                    <p:set>
                                      <p:cBhvr override="childStyle">
                                        <p:cTn id="21" dur="500" fill="hold"/>
                                        <p:tgtEl>
                                          <p:spTgt spid="12">
                                            <p:txEl>
                                              <p:pRg st="0" end="0"/>
                                            </p:txEl>
                                          </p:spTgt>
                                        </p:tgtEl>
                                        <p:attrNameLst>
                                          <p:attrName>style.textDecorationUnderline</p:attrName>
                                        </p:attrNameLst>
                                      </p:cBhvr>
                                      <p:to>
                                        <p:strVal val="true"/>
                                      </p:to>
                                    </p:set>
                                  </p:childTnLst>
                                </p:cTn>
                              </p:par>
                            </p:childTnLst>
                          </p:cTn>
                        </p:par>
                      </p:childTnLst>
                    </p:cTn>
                  </p:par>
                </p:childTnLst>
              </p:cTn>
              <p:nextCondLst>
                <p:cond evt="onClick" delay="0">
                  <p:tgtEl>
                    <p:spTgt spid="1026"/>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nodeType="clickEffect">
                                  <p:stCondLst>
                                    <p:cond delay="0"/>
                                  </p:stCondLst>
                                  <p:iterate type="lt">
                                    <p:tmPct val="0"/>
                                  </p:iterate>
                                  <p:childTnLst>
                                    <p:animClr clrSpc="rgb" dir="cw">
                                      <p:cBhvr override="childStyle">
                                        <p:cTn id="26" dur="500" fill="hold"/>
                                        <p:tgtEl>
                                          <p:spTgt spid="8">
                                            <p:txEl>
                                              <p:pRg st="0" end="0"/>
                                            </p:txEl>
                                          </p:spTgt>
                                        </p:tgtEl>
                                        <p:attrNameLst>
                                          <p:attrName>style.color</p:attrName>
                                        </p:attrNameLst>
                                      </p:cBhvr>
                                      <p:to>
                                        <a:srgbClr val="00B050"/>
                                      </p:to>
                                    </p:animClr>
                                    <p:animClr clrSpc="rgb" dir="cw">
                                      <p:cBhvr>
                                        <p:cTn id="27" dur="500" fill="hold"/>
                                        <p:tgtEl>
                                          <p:spTgt spid="8">
                                            <p:txEl>
                                              <p:pRg st="0" end="0"/>
                                            </p:txEl>
                                          </p:spTgt>
                                        </p:tgtEl>
                                        <p:attrNameLst>
                                          <p:attrName>fillcolor</p:attrName>
                                        </p:attrNameLst>
                                      </p:cBhvr>
                                      <p:to>
                                        <a:srgbClr val="00B050"/>
                                      </p:to>
                                    </p:animClr>
                                    <p:set>
                                      <p:cBhvr>
                                        <p:cTn id="28" dur="500" fill="hold"/>
                                        <p:tgtEl>
                                          <p:spTgt spid="8">
                                            <p:txEl>
                                              <p:pRg st="0" end="0"/>
                                            </p:txEl>
                                          </p:spTgt>
                                        </p:tgtEl>
                                        <p:attrNameLst>
                                          <p:attrName>fill.type</p:attrName>
                                        </p:attrNameLst>
                                      </p:cBhvr>
                                      <p:to>
                                        <p:strVal val="solid"/>
                                      </p:to>
                                    </p:set>
                                    <p:set>
                                      <p:cBhvr>
                                        <p:cTn id="29" dur="500" fill="hold"/>
                                        <p:tgtEl>
                                          <p:spTgt spid="8">
                                            <p:txEl>
                                              <p:pRg st="0" end="0"/>
                                            </p:txEl>
                                          </p:spTgt>
                                        </p:tgtEl>
                                        <p:attrNameLst>
                                          <p:attrName>fill.on</p:attrName>
                                        </p:attrNameLst>
                                      </p:cBhvr>
                                      <p:to>
                                        <p:strVal val="true"/>
                                      </p:to>
                                    </p:set>
                                  </p:childTnLst>
                                </p:cTn>
                              </p:par>
                              <p:par>
                                <p:cTn id="30" presetID="18" presetClass="emph" presetSubtype="0" fill="hold" nodeType="withEffect">
                                  <p:stCondLst>
                                    <p:cond delay="0"/>
                                  </p:stCondLst>
                                  <p:iterate type="lt">
                                    <p:tmPct val="4000"/>
                                  </p:iterate>
                                  <p:childTnLst>
                                    <p:set>
                                      <p:cBhvr override="childStyle">
                                        <p:cTn id="31" dur="500" fill="hold"/>
                                        <p:tgtEl>
                                          <p:spTgt spid="8">
                                            <p:txEl>
                                              <p:pRg st="0" end="0"/>
                                            </p:txEl>
                                          </p:spTgt>
                                        </p:tgtEl>
                                        <p:attrNameLst>
                                          <p:attrName>style.textDecorationUnderline</p:attrName>
                                        </p:attrNameLst>
                                      </p:cBhvr>
                                      <p:to>
                                        <p:strVal val="true"/>
                                      </p:to>
                                    </p:set>
                                  </p:childTnLst>
                                </p:cTn>
                              </p:par>
                            </p:childTnLst>
                          </p:cTn>
                        </p:par>
                        <p:par>
                          <p:cTn id="32" fill="hold">
                            <p:stCondLst>
                              <p:cond delay="1580"/>
                            </p:stCondLst>
                            <p:childTnLst>
                              <p:par>
                                <p:cTn id="33" presetID="19" presetClass="emph" presetSubtype="0" fill="hold" nodeType="afterEffect">
                                  <p:stCondLst>
                                    <p:cond delay="0"/>
                                  </p:stCondLst>
                                  <p:iterate type="lt">
                                    <p:tmPct val="0"/>
                                  </p:iterate>
                                  <p:childTnLst>
                                    <p:animClr clrSpc="rgb" dir="cw">
                                      <p:cBhvr override="childStyle">
                                        <p:cTn id="34" dur="500" fill="hold"/>
                                        <p:tgtEl>
                                          <p:spTgt spid="7">
                                            <p:txEl>
                                              <p:pRg st="0" end="0"/>
                                            </p:txEl>
                                          </p:spTgt>
                                        </p:tgtEl>
                                        <p:attrNameLst>
                                          <p:attrName>style.color</p:attrName>
                                        </p:attrNameLst>
                                      </p:cBhvr>
                                      <p:to>
                                        <a:srgbClr val="00B050"/>
                                      </p:to>
                                    </p:animClr>
                                    <p:animClr clrSpc="rgb" dir="cw">
                                      <p:cBhvr>
                                        <p:cTn id="35" dur="500" fill="hold"/>
                                        <p:tgtEl>
                                          <p:spTgt spid="7">
                                            <p:txEl>
                                              <p:pRg st="0" end="0"/>
                                            </p:txEl>
                                          </p:spTgt>
                                        </p:tgtEl>
                                        <p:attrNameLst>
                                          <p:attrName>fillcolor</p:attrName>
                                        </p:attrNameLst>
                                      </p:cBhvr>
                                      <p:to>
                                        <a:srgbClr val="00B050"/>
                                      </p:to>
                                    </p:animClr>
                                    <p:set>
                                      <p:cBhvr>
                                        <p:cTn id="36" dur="500" fill="hold"/>
                                        <p:tgtEl>
                                          <p:spTgt spid="7">
                                            <p:txEl>
                                              <p:pRg st="0" end="0"/>
                                            </p:txEl>
                                          </p:spTgt>
                                        </p:tgtEl>
                                        <p:attrNameLst>
                                          <p:attrName>fill.type</p:attrName>
                                        </p:attrNameLst>
                                      </p:cBhvr>
                                      <p:to>
                                        <p:strVal val="solid"/>
                                      </p:to>
                                    </p:set>
                                    <p:set>
                                      <p:cBhvr>
                                        <p:cTn id="37" dur="500" fill="hold"/>
                                        <p:tgtEl>
                                          <p:spTgt spid="7">
                                            <p:txEl>
                                              <p:pRg st="0" end="0"/>
                                            </p:txEl>
                                          </p:spTgt>
                                        </p:tgtEl>
                                        <p:attrNameLst>
                                          <p:attrName>fill.on</p:attrName>
                                        </p:attrNameLst>
                                      </p:cBhvr>
                                      <p:to>
                                        <p:strVal val="true"/>
                                      </p:to>
                                    </p:set>
                                  </p:childTnLst>
                                </p:cTn>
                              </p:par>
                              <p:par>
                                <p:cTn id="38" presetID="18" presetClass="emph" presetSubtype="0" fill="hold" nodeType="withEffect">
                                  <p:stCondLst>
                                    <p:cond delay="0"/>
                                  </p:stCondLst>
                                  <p:iterate type="lt">
                                    <p:tmPct val="4000"/>
                                  </p:iterate>
                                  <p:childTnLst>
                                    <p:set>
                                      <p:cBhvr override="childStyle">
                                        <p:cTn id="39" dur="500" fill="hold"/>
                                        <p:tgtEl>
                                          <p:spTgt spid="7">
                                            <p:txEl>
                                              <p:pRg st="0" end="0"/>
                                            </p:txEl>
                                          </p:spTgt>
                                        </p:tgtEl>
                                        <p:attrNameLst>
                                          <p:attrName>style.textDecorationUnderline</p:attrName>
                                        </p:attrNameLst>
                                      </p:cBhvr>
                                      <p:to>
                                        <p:strVal val="true"/>
                                      </p:to>
                                    </p:set>
                                  </p:childTnLst>
                                </p:cTn>
                              </p:par>
                            </p:childTnLst>
                          </p:cTn>
                        </p:par>
                      </p:childTnLst>
                    </p:cTn>
                  </p:par>
                </p:childTnLst>
              </p:cTn>
              <p:nextCondLst>
                <p:cond evt="onClick" delay="0">
                  <p:tgtEl>
                    <p:spTgt spid="16"/>
                  </p:tgtEl>
                </p:cond>
              </p:nextCondLst>
            </p:seq>
            <p:seq concurrent="1" nextAc="seek">
              <p:cTn id="40" restart="whenNotActive" fill="hold" evtFilter="cancelBubble" nodeType="interactiveSeq">
                <p:stCondLst>
                  <p:cond evt="onClick" delay="0">
                    <p:tgtEl>
                      <p:spTgt spid="18"/>
                    </p:tgtEl>
                  </p:cond>
                </p:stCondLst>
                <p:endSync evt="end" delay="0">
                  <p:rtn val="all"/>
                </p:endSync>
                <p:childTnLst>
                  <p:par>
                    <p:cTn id="41" fill="hold">
                      <p:stCondLst>
                        <p:cond delay="0"/>
                      </p:stCondLst>
                      <p:childTnLst>
                        <p:par>
                          <p:cTn id="42" fill="hold">
                            <p:stCondLst>
                              <p:cond delay="0"/>
                            </p:stCondLst>
                            <p:childTnLst>
                              <p:par>
                                <p:cTn id="43" presetID="19" presetClass="emph" presetSubtype="0" fill="hold" nodeType="afterEffect">
                                  <p:stCondLst>
                                    <p:cond delay="0"/>
                                  </p:stCondLst>
                                  <p:iterate type="lt">
                                    <p:tmPct val="0"/>
                                  </p:iterate>
                                  <p:childTnLst>
                                    <p:animClr clrSpc="rgb" dir="cw">
                                      <p:cBhvr override="childStyle">
                                        <p:cTn id="44" dur="500" fill="hold"/>
                                        <p:tgtEl>
                                          <p:spTgt spid="11">
                                            <p:txEl>
                                              <p:pRg st="0" end="0"/>
                                            </p:txEl>
                                          </p:spTgt>
                                        </p:tgtEl>
                                        <p:attrNameLst>
                                          <p:attrName>style.color</p:attrName>
                                        </p:attrNameLst>
                                      </p:cBhvr>
                                      <p:to>
                                        <a:srgbClr val="0070C0"/>
                                      </p:to>
                                    </p:animClr>
                                    <p:animClr clrSpc="rgb" dir="cw">
                                      <p:cBhvr>
                                        <p:cTn id="45" dur="500" fill="hold"/>
                                        <p:tgtEl>
                                          <p:spTgt spid="11">
                                            <p:txEl>
                                              <p:pRg st="0" end="0"/>
                                            </p:txEl>
                                          </p:spTgt>
                                        </p:tgtEl>
                                        <p:attrNameLst>
                                          <p:attrName>fillcolor</p:attrName>
                                        </p:attrNameLst>
                                      </p:cBhvr>
                                      <p:to>
                                        <a:srgbClr val="0070C0"/>
                                      </p:to>
                                    </p:animClr>
                                    <p:set>
                                      <p:cBhvr>
                                        <p:cTn id="46" dur="500" fill="hold"/>
                                        <p:tgtEl>
                                          <p:spTgt spid="11">
                                            <p:txEl>
                                              <p:pRg st="0" end="0"/>
                                            </p:txEl>
                                          </p:spTgt>
                                        </p:tgtEl>
                                        <p:attrNameLst>
                                          <p:attrName>fill.type</p:attrName>
                                        </p:attrNameLst>
                                      </p:cBhvr>
                                      <p:to>
                                        <p:strVal val="solid"/>
                                      </p:to>
                                    </p:set>
                                    <p:set>
                                      <p:cBhvr>
                                        <p:cTn id="47" dur="500" fill="hold"/>
                                        <p:tgtEl>
                                          <p:spTgt spid="11">
                                            <p:txEl>
                                              <p:pRg st="0" end="0"/>
                                            </p:txEl>
                                          </p:spTgt>
                                        </p:tgtEl>
                                        <p:attrNameLst>
                                          <p:attrName>fill.on</p:attrName>
                                        </p:attrNameLst>
                                      </p:cBhvr>
                                      <p:to>
                                        <p:strVal val="true"/>
                                      </p:to>
                                    </p:set>
                                  </p:childTnLst>
                                </p:cTn>
                              </p:par>
                              <p:par>
                                <p:cTn id="48" presetID="18" presetClass="emph" presetSubtype="0" fill="hold" nodeType="withEffect">
                                  <p:stCondLst>
                                    <p:cond delay="0"/>
                                  </p:stCondLst>
                                  <p:iterate type="lt">
                                    <p:tmPct val="4000"/>
                                  </p:iterate>
                                  <p:childTnLst>
                                    <p:set>
                                      <p:cBhvr override="childStyle">
                                        <p:cTn id="49" dur="500" fill="hold"/>
                                        <p:tgtEl>
                                          <p:spTgt spid="11">
                                            <p:txEl>
                                              <p:pRg st="0" end="0"/>
                                            </p:txEl>
                                          </p:spTgt>
                                        </p:tgtEl>
                                        <p:attrNameLst>
                                          <p:attrName>style.textDecorationUnderline</p:attrName>
                                        </p:attrNameLst>
                                      </p:cBhvr>
                                      <p:to>
                                        <p:strVal val="true"/>
                                      </p:to>
                                    </p:set>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азвание 3"/>
          <p:cNvSpPr txBox="1">
            <a:spLocks/>
          </p:cNvSpPr>
          <p:nvPr/>
        </p:nvSpPr>
        <p:spPr>
          <a:xfrm>
            <a:off x="2132012" y="470466"/>
            <a:ext cx="6934200" cy="824934"/>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3600" b="0" kern="1200">
                <a:solidFill>
                  <a:schemeClr val="tx1">
                    <a:lumMod val="75000"/>
                    <a:lumOff val="25000"/>
                  </a:schemeClr>
                </a:solidFill>
                <a:latin typeface="+mj-lt"/>
                <a:ea typeface="+mj-ea"/>
                <a:cs typeface="+mj-cs"/>
              </a:defRPr>
            </a:lvl1pPr>
          </a:lstStyle>
          <a:p>
            <a:pPr algn="ctr"/>
            <a:r>
              <a:rPr lang="en-US" sz="2800" dirty="0" smtClean="0"/>
              <a:t>Using the text, make </a:t>
            </a:r>
            <a:r>
              <a:rPr lang="en-US" sz="2800" dirty="0"/>
              <a:t>a list of differences </a:t>
            </a:r>
            <a:r>
              <a:rPr lang="en-US" sz="2800" dirty="0" smtClean="0"/>
              <a:t>between old table </a:t>
            </a:r>
            <a:r>
              <a:rPr lang="en-US" sz="2800" dirty="0"/>
              <a:t>manners </a:t>
            </a:r>
            <a:r>
              <a:rPr lang="en-US" sz="2800" dirty="0" smtClean="0"/>
              <a:t>and modern table manners</a:t>
            </a:r>
            <a:endParaRPr lang="ru-RU" sz="2800" dirty="0"/>
          </a:p>
          <a:p>
            <a:endParaRPr lang="ru-RU" sz="2800" i="1" dirty="0"/>
          </a:p>
        </p:txBody>
      </p:sp>
      <p:graphicFrame>
        <p:nvGraphicFramePr>
          <p:cNvPr id="10" name="Таблица 9"/>
          <p:cNvGraphicFramePr>
            <a:graphicFrameLocks noGrp="1"/>
          </p:cNvGraphicFramePr>
          <p:nvPr>
            <p:extLst>
              <p:ext uri="{D42A27DB-BD31-4B8C-83A1-F6EECF244321}">
                <p14:modId xmlns:p14="http://schemas.microsoft.com/office/powerpoint/2010/main" val="2231054275"/>
              </p:ext>
            </p:extLst>
          </p:nvPr>
        </p:nvGraphicFramePr>
        <p:xfrm>
          <a:off x="1293812" y="1143000"/>
          <a:ext cx="9677400" cy="3352800"/>
        </p:xfrm>
        <a:graphic>
          <a:graphicData uri="http://schemas.openxmlformats.org/drawingml/2006/table">
            <a:tbl>
              <a:tblPr firstRow="1" bandRow="1">
                <a:tableStyleId>{5C22544A-7EE6-4342-B048-85BDC9FD1C3A}</a:tableStyleId>
              </a:tblPr>
              <a:tblGrid>
                <a:gridCol w="5029200"/>
                <a:gridCol w="4648200"/>
              </a:tblGrid>
              <a:tr h="465667">
                <a:tc>
                  <a:txBody>
                    <a:bodyPr/>
                    <a:lstStyle/>
                    <a:p>
                      <a:pPr algn="ctr"/>
                      <a:r>
                        <a:rPr lang="en-US" dirty="0" smtClean="0"/>
                        <a:t>Table</a:t>
                      </a:r>
                      <a:r>
                        <a:rPr lang="en-US" baseline="0" dirty="0" smtClean="0"/>
                        <a:t> manners in the past</a:t>
                      </a:r>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Table</a:t>
                      </a:r>
                      <a:r>
                        <a:rPr lang="en-US" baseline="0" dirty="0" smtClean="0"/>
                        <a:t> manners now</a:t>
                      </a:r>
                      <a:endParaRPr lang="ru-RU" dirty="0" smtClean="0"/>
                    </a:p>
                  </a:txBody>
                  <a:tcPr/>
                </a:tc>
              </a:tr>
              <a:tr h="2887133">
                <a:tc>
                  <a:txBody>
                    <a:bodyPr/>
                    <a:lstStyle/>
                    <a:p>
                      <a:pPr marL="285750" marR="0" indent="-285750" algn="l" defTabSz="914400" rtl="0" eaLnBrk="1" fontAlgn="auto" latinLnBrk="0" hangingPunct="1">
                        <a:lnSpc>
                          <a:spcPct val="100000"/>
                        </a:lnSpc>
                        <a:spcBef>
                          <a:spcPts val="0"/>
                        </a:spcBef>
                        <a:spcAft>
                          <a:spcPts val="0"/>
                        </a:spcAft>
                        <a:buClrTx/>
                        <a:buSzTx/>
                        <a:buFont typeface="Webdings" panose="05030102010509060703" pitchFamily="18" charset="2"/>
                        <a:buChar char="ä"/>
                        <a:tabLst/>
                        <a:defRPr/>
                      </a:pPr>
                      <a:endParaRPr lang="ru-RU" sz="1800" dirty="0" smtClean="0">
                        <a:solidFill>
                          <a:srgbClr val="4D0511"/>
                        </a:solidFill>
                        <a:latin typeface="Times New Roman" panose="02020603050405020304" pitchFamily="18" charset="0"/>
                        <a:cs typeface="Times New Roman" panose="02020603050405020304" pitchFamily="18" charset="0"/>
                      </a:endParaRPr>
                    </a:p>
                    <a:p>
                      <a:endParaRPr lang="en-US" sz="1800" kern="1200" dirty="0" smtClean="0">
                        <a:solidFill>
                          <a:schemeClr val="dk1"/>
                        </a:solidFill>
                        <a:effectLst/>
                        <a:latin typeface="Times New Roman" panose="02020603050405020304" pitchFamily="18" charset="0"/>
                        <a:ea typeface="+mn-ea"/>
                        <a:cs typeface="Times New Roman" panose="02020603050405020304" pitchFamily="18" charset="0"/>
                      </a:endParaRPr>
                    </a:p>
                    <a:p>
                      <a:endParaRPr lang="ru-RU" sz="1800" kern="1200" dirty="0" smtClean="0">
                        <a:solidFill>
                          <a:schemeClr val="dk1"/>
                        </a:solidFill>
                        <a:effectLst/>
                        <a:latin typeface="+mn-lt"/>
                        <a:ea typeface="+mn-ea"/>
                        <a:cs typeface="+mn-cs"/>
                      </a:endParaRPr>
                    </a:p>
                    <a:p>
                      <a:endParaRPr lang="ru-RU" dirty="0"/>
                    </a:p>
                  </a:txBody>
                  <a:tcPr/>
                </a:tc>
                <a:tc>
                  <a:txBody>
                    <a:bodyPr/>
                    <a:lstStyle/>
                    <a:p>
                      <a:endParaRPr lang="ru-RU" dirty="0"/>
                    </a:p>
                  </a:txBody>
                  <a:tcPr/>
                </a:tc>
              </a:tr>
            </a:tbl>
          </a:graphicData>
        </a:graphic>
      </p:graphicFrame>
      <p:sp>
        <p:nvSpPr>
          <p:cNvPr id="4" name="Прямоугольник 3"/>
          <p:cNvSpPr/>
          <p:nvPr/>
        </p:nvSpPr>
        <p:spPr>
          <a:xfrm>
            <a:off x="1635124" y="5257800"/>
            <a:ext cx="8991600" cy="707886"/>
          </a:xfrm>
          <a:prstGeom prst="rect">
            <a:avLst/>
          </a:prstGeom>
        </p:spPr>
        <p:txBody>
          <a:bodyPr wrap="square">
            <a:spAutoFit/>
          </a:bodyPr>
          <a:lstStyle/>
          <a:p>
            <a:pPr algn="ctr"/>
            <a:r>
              <a:rPr lang="en-US" sz="2000" dirty="0" smtClean="0">
                <a:solidFill>
                  <a:schemeClr val="tx1">
                    <a:lumMod val="75000"/>
                    <a:lumOff val="25000"/>
                  </a:schemeClr>
                </a:solidFill>
              </a:rPr>
              <a:t>We have studied the basic table manners that are observed in many countries. </a:t>
            </a:r>
          </a:p>
          <a:p>
            <a:pPr algn="ctr"/>
            <a:r>
              <a:rPr lang="en-US" sz="2000" dirty="0" smtClean="0">
                <a:solidFill>
                  <a:schemeClr val="tx1">
                    <a:lumMod val="75000"/>
                    <a:lumOff val="25000"/>
                  </a:schemeClr>
                </a:solidFill>
              </a:rPr>
              <a:t>But each country has got its own unusual table manners.</a:t>
            </a:r>
            <a:endParaRPr lang="ru-RU" sz="2000" dirty="0">
              <a:solidFill>
                <a:schemeClr val="tx1">
                  <a:lumMod val="75000"/>
                  <a:lumOff val="25000"/>
                </a:schemeClr>
              </a:solidFill>
            </a:endParaRPr>
          </a:p>
        </p:txBody>
      </p:sp>
      <p:sp>
        <p:nvSpPr>
          <p:cNvPr id="2" name="Прямоугольник 1"/>
          <p:cNvSpPr/>
          <p:nvPr/>
        </p:nvSpPr>
        <p:spPr>
          <a:xfrm>
            <a:off x="1370012" y="1631226"/>
            <a:ext cx="4876800" cy="2031325"/>
          </a:xfrm>
          <a:prstGeom prst="rect">
            <a:avLst/>
          </a:prstGeom>
        </p:spPr>
        <p:txBody>
          <a:bodyPr wrap="square">
            <a:spAutoFit/>
          </a:bodyPr>
          <a:lstStyle/>
          <a:p>
            <a:pPr marL="285750" lvl="0" indent="-285750">
              <a:buFont typeface="Webdings" panose="05030102010509060703" pitchFamily="18" charset="2"/>
              <a:buChar char="ä"/>
            </a:pPr>
            <a:r>
              <a:rPr lang="en-US" dirty="0">
                <a:solidFill>
                  <a:srgbClr val="4D0511"/>
                </a:solidFill>
              </a:rPr>
              <a:t>People in the past threw bones on the floor. </a:t>
            </a:r>
          </a:p>
          <a:p>
            <a:pPr marL="285750" lvl="0" indent="-285750">
              <a:buFont typeface="Webdings" panose="05030102010509060703" pitchFamily="18" charset="2"/>
              <a:buChar char="ä"/>
            </a:pPr>
            <a:r>
              <a:rPr lang="en-US" dirty="0">
                <a:solidFill>
                  <a:srgbClr val="4D0511"/>
                </a:solidFill>
              </a:rPr>
              <a:t>People in the past </a:t>
            </a:r>
            <a:r>
              <a:rPr lang="en-US" dirty="0">
                <a:solidFill>
                  <a:srgbClr val="4D0511"/>
                </a:solidFill>
                <a:latin typeface="Times New Roman" panose="02020603050405020304" pitchFamily="18" charset="0"/>
                <a:cs typeface="Times New Roman" panose="02020603050405020304" pitchFamily="18" charset="0"/>
              </a:rPr>
              <a:t>wiped fingers on the tablecloth. </a:t>
            </a:r>
          </a:p>
          <a:p>
            <a:pPr marL="285750" lvl="0" indent="-285750">
              <a:buFont typeface="Webdings" panose="05030102010509060703" pitchFamily="18" charset="2"/>
              <a:buChar char="ä"/>
              <a:defRPr/>
            </a:pPr>
            <a:r>
              <a:rPr lang="en-US" dirty="0">
                <a:solidFill>
                  <a:srgbClr val="4D0511"/>
                </a:solidFill>
                <a:latin typeface="Times New Roman" panose="02020603050405020304" pitchFamily="18" charset="0"/>
                <a:cs typeface="Times New Roman" panose="02020603050405020304" pitchFamily="18" charset="0"/>
              </a:rPr>
              <a:t>Sometimes they didn't use spoons. They just picked out pieces of meat with their fingers. </a:t>
            </a:r>
          </a:p>
          <a:p>
            <a:pPr marL="285750" lvl="0" indent="-285750">
              <a:buFont typeface="Webdings" panose="05030102010509060703" pitchFamily="18" charset="2"/>
              <a:buChar char="ä"/>
              <a:defRPr/>
            </a:pPr>
            <a:r>
              <a:rPr lang="en-US" dirty="0">
                <a:solidFill>
                  <a:srgbClr val="4D0511"/>
                </a:solidFill>
                <a:latin typeface="Times New Roman" panose="02020603050405020304" pitchFamily="18" charset="0"/>
                <a:cs typeface="Times New Roman" panose="02020603050405020304" pitchFamily="18" charset="0"/>
              </a:rPr>
              <a:t>People didn’t have plates. They used big pieces of stale bread.</a:t>
            </a:r>
          </a:p>
        </p:txBody>
      </p:sp>
      <p:sp>
        <p:nvSpPr>
          <p:cNvPr id="3" name="Прямоугольник 2"/>
          <p:cNvSpPr/>
          <p:nvPr/>
        </p:nvSpPr>
        <p:spPr>
          <a:xfrm>
            <a:off x="6399212" y="1657301"/>
            <a:ext cx="4495800" cy="1477328"/>
          </a:xfrm>
          <a:prstGeom prst="rect">
            <a:avLst/>
          </a:prstGeom>
        </p:spPr>
        <p:txBody>
          <a:bodyPr wrap="square">
            <a:spAutoFit/>
          </a:bodyPr>
          <a:lstStyle/>
          <a:p>
            <a:pPr marL="285750" lvl="0" indent="-285750">
              <a:buFont typeface="Webdings" panose="05030102010509060703" pitchFamily="18" charset="2"/>
              <a:buChar char="ä"/>
              <a:defRPr/>
            </a:pPr>
            <a:r>
              <a:rPr lang="en-US" dirty="0">
                <a:solidFill>
                  <a:srgbClr val="4D0511"/>
                </a:solidFill>
              </a:rPr>
              <a:t>We don’t throw bones on the floor. </a:t>
            </a:r>
            <a:endParaRPr lang="ru-RU" dirty="0">
              <a:solidFill>
                <a:srgbClr val="4D0511"/>
              </a:solidFill>
            </a:endParaRPr>
          </a:p>
          <a:p>
            <a:pPr marL="285750" lvl="0" indent="-285750">
              <a:buFont typeface="Webdings" panose="05030102010509060703" pitchFamily="18" charset="2"/>
              <a:buChar char="ä"/>
              <a:defRPr/>
            </a:pPr>
            <a:r>
              <a:rPr lang="en-US" dirty="0">
                <a:solidFill>
                  <a:srgbClr val="4D0511"/>
                </a:solidFill>
              </a:rPr>
              <a:t>We </a:t>
            </a:r>
            <a:r>
              <a:rPr lang="en-US" dirty="0">
                <a:solidFill>
                  <a:srgbClr val="4D0511"/>
                </a:solidFill>
                <a:latin typeface="Times New Roman" panose="02020603050405020304" pitchFamily="18" charset="0"/>
                <a:cs typeface="Times New Roman" panose="02020603050405020304" pitchFamily="18" charset="0"/>
              </a:rPr>
              <a:t>wipe our fingers on the napkin. </a:t>
            </a:r>
          </a:p>
          <a:p>
            <a:pPr marL="285750" lvl="0" indent="-285750">
              <a:buFont typeface="Webdings" panose="05030102010509060703" pitchFamily="18" charset="2"/>
              <a:buChar char="ä"/>
              <a:defRPr/>
            </a:pPr>
            <a:r>
              <a:rPr lang="en-US" dirty="0">
                <a:solidFill>
                  <a:srgbClr val="4D0511"/>
                </a:solidFill>
                <a:latin typeface="Times New Roman" panose="02020603050405020304" pitchFamily="18" charset="0"/>
                <a:cs typeface="Times New Roman" panose="02020603050405020304" pitchFamily="18" charset="0"/>
              </a:rPr>
              <a:t>We use spoon, fork and knife. We don’t eat with fingers.</a:t>
            </a:r>
          </a:p>
          <a:p>
            <a:pPr marL="285750" lvl="0" indent="-285750">
              <a:buFont typeface="Webdings" panose="05030102010509060703" pitchFamily="18" charset="2"/>
              <a:buChar char="ä"/>
              <a:defRPr/>
            </a:pPr>
            <a:r>
              <a:rPr lang="en-US" dirty="0">
                <a:solidFill>
                  <a:srgbClr val="4D0511"/>
                </a:solidFill>
                <a:latin typeface="Times New Roman" panose="02020603050405020304" pitchFamily="18" charset="0"/>
                <a:cs typeface="Times New Roman" panose="02020603050405020304" pitchFamily="18" charset="0"/>
              </a:rPr>
              <a:t>We use plates.</a:t>
            </a:r>
          </a:p>
        </p:txBody>
      </p:sp>
    </p:spTree>
    <p:extLst>
      <p:ext uri="{BB962C8B-B14F-4D97-AF65-F5344CB8AC3E}">
        <p14:creationId xmlns:p14="http://schemas.microsoft.com/office/powerpoint/2010/main" val="101487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2000"/>
                                        <p:tgtEl>
                                          <p:spTgt spid="2">
                                            <p:txEl>
                                              <p:pRg st="0" end="0"/>
                                            </p:txEl>
                                          </p:spTgt>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diamond(in)">
                                      <p:cBhvr>
                                        <p:cTn id="11" dur="2000"/>
                                        <p:tgtEl>
                                          <p:spTgt spid="2">
                                            <p:txEl>
                                              <p:pRg st="1" end="1"/>
                                            </p:txEl>
                                          </p:spTgt>
                                        </p:tgtEl>
                                      </p:cBhvr>
                                    </p:animEffect>
                                  </p:childTnLst>
                                </p:cTn>
                              </p:par>
                            </p:childTnLst>
                          </p:cTn>
                        </p:par>
                        <p:par>
                          <p:cTn id="12" fill="hold">
                            <p:stCondLst>
                              <p:cond delay="4000"/>
                            </p:stCondLst>
                            <p:childTnLst>
                              <p:par>
                                <p:cTn id="13" presetID="8" presetClass="entr" presetSubtype="16"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diamond(in)">
                                      <p:cBhvr>
                                        <p:cTn id="15" dur="2000"/>
                                        <p:tgtEl>
                                          <p:spTgt spid="2">
                                            <p:txEl>
                                              <p:pRg st="2" end="2"/>
                                            </p:txEl>
                                          </p:spTgt>
                                        </p:tgtEl>
                                      </p:cBhvr>
                                    </p:animEffect>
                                  </p:childTnLst>
                                </p:cTn>
                              </p:par>
                            </p:childTnLst>
                          </p:cTn>
                        </p:par>
                        <p:par>
                          <p:cTn id="16" fill="hold">
                            <p:stCondLst>
                              <p:cond delay="6000"/>
                            </p:stCondLst>
                            <p:childTnLst>
                              <p:par>
                                <p:cTn id="17" presetID="8" presetClass="entr" presetSubtype="16"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diamond(in)">
                                      <p:cBhvr>
                                        <p:cTn id="19" dur="20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diamond(in)">
                                      <p:cBhvr>
                                        <p:cTn id="24" dur="2000"/>
                                        <p:tgtEl>
                                          <p:spTgt spid="3">
                                            <p:txEl>
                                              <p:pRg st="0" end="0"/>
                                            </p:txEl>
                                          </p:spTgt>
                                        </p:tgtEl>
                                      </p:cBhvr>
                                    </p:animEffect>
                                  </p:childTnLst>
                                </p:cTn>
                              </p:par>
                            </p:childTnLst>
                          </p:cTn>
                        </p:par>
                        <p:par>
                          <p:cTn id="25" fill="hold">
                            <p:stCondLst>
                              <p:cond delay="2000"/>
                            </p:stCondLst>
                            <p:childTnLst>
                              <p:par>
                                <p:cTn id="26" presetID="8" presetClass="entr" presetSubtype="16" fill="hold"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diamond(in)">
                                      <p:cBhvr>
                                        <p:cTn id="28" dur="2000"/>
                                        <p:tgtEl>
                                          <p:spTgt spid="3">
                                            <p:txEl>
                                              <p:pRg st="1" end="1"/>
                                            </p:txEl>
                                          </p:spTgt>
                                        </p:tgtEl>
                                      </p:cBhvr>
                                    </p:animEffect>
                                  </p:childTnLst>
                                </p:cTn>
                              </p:par>
                            </p:childTnLst>
                          </p:cTn>
                        </p:par>
                        <p:par>
                          <p:cTn id="29" fill="hold">
                            <p:stCondLst>
                              <p:cond delay="4000"/>
                            </p:stCondLst>
                            <p:childTnLst>
                              <p:par>
                                <p:cTn id="30" presetID="8" presetClass="entr" presetSubtype="16" fill="hold" nodeType="after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diamond(in)">
                                      <p:cBhvr>
                                        <p:cTn id="32" dur="2000"/>
                                        <p:tgtEl>
                                          <p:spTgt spid="3">
                                            <p:txEl>
                                              <p:pRg st="2" end="2"/>
                                            </p:txEl>
                                          </p:spTgt>
                                        </p:tgtEl>
                                      </p:cBhvr>
                                    </p:animEffect>
                                  </p:childTnLst>
                                </p:cTn>
                              </p:par>
                            </p:childTnLst>
                          </p:cTn>
                        </p:par>
                        <p:par>
                          <p:cTn id="33" fill="hold">
                            <p:stCondLst>
                              <p:cond delay="6000"/>
                            </p:stCondLst>
                            <p:childTnLst>
                              <p:par>
                                <p:cTn id="34" presetID="8" presetClass="entr" presetSubtype="16" fill="hold"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diamond(in)">
                                      <p:cBhvr>
                                        <p:cTn id="3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2662" y="0"/>
            <a:ext cx="2333625" cy="68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33390">
            <a:off x="10334550" y="2451261"/>
            <a:ext cx="1409852" cy="2007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70926">
            <a:off x="10176586" y="205646"/>
            <a:ext cx="1772124" cy="211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317068">
            <a:off x="279144" y="184589"/>
            <a:ext cx="1624756" cy="206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286565">
            <a:off x="274655" y="4506462"/>
            <a:ext cx="1879126" cy="2039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324533">
            <a:off x="240906" y="2368081"/>
            <a:ext cx="1828800" cy="2007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
            <a:hlinkClick r:id="rId14"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493347">
            <a:off x="10228961" y="4655826"/>
            <a:ext cx="1678590" cy="1822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Прямоугольник 25"/>
          <p:cNvSpPr/>
          <p:nvPr/>
        </p:nvSpPr>
        <p:spPr>
          <a:xfrm>
            <a:off x="3063874" y="2209800"/>
            <a:ext cx="6400800" cy="1323439"/>
          </a:xfrm>
          <a:prstGeom prst="rect">
            <a:avLst/>
          </a:prstGeom>
        </p:spPr>
        <p:txBody>
          <a:bodyPr wrap="square">
            <a:spAutoFit/>
          </a:bodyPr>
          <a:lstStyle/>
          <a:p>
            <a:pPr algn="ctr"/>
            <a:r>
              <a:rPr lang="en-US" sz="2000" dirty="0"/>
              <a:t>W</a:t>
            </a:r>
            <a:r>
              <a:rPr lang="en-US" sz="2000" dirty="0" smtClean="0"/>
              <a:t>ork in pairs. Choose the list with the name of country and using the text on it make the table manners:</a:t>
            </a:r>
          </a:p>
          <a:p>
            <a:pPr algn="ctr"/>
            <a:r>
              <a:rPr lang="en-US" sz="2000" i="1" dirty="0" smtClean="0"/>
              <a:t>You should/you shouldn’t…</a:t>
            </a:r>
          </a:p>
          <a:p>
            <a:pPr algn="ctr"/>
            <a:endParaRPr lang="en-US" sz="2000" i="1" dirty="0"/>
          </a:p>
        </p:txBody>
      </p:sp>
      <p:sp>
        <p:nvSpPr>
          <p:cNvPr id="27" name="Название 3"/>
          <p:cNvSpPr>
            <a:spLocks noGrp="1"/>
          </p:cNvSpPr>
          <p:nvPr>
            <p:ph type="title"/>
          </p:nvPr>
        </p:nvSpPr>
        <p:spPr>
          <a:xfrm>
            <a:off x="2665412" y="457200"/>
            <a:ext cx="6642401" cy="685800"/>
          </a:xfrm>
        </p:spPr>
        <p:txBody>
          <a:bodyPr rtlCol="0">
            <a:noAutofit/>
          </a:bodyPr>
          <a:lstStyle/>
          <a:p>
            <a:pPr marL="45720" indent="0" algn="ctr"/>
            <a:r>
              <a:rPr lang="en-US" sz="2800" dirty="0"/>
              <a:t>What unusual table manners would you like to </a:t>
            </a:r>
            <a:r>
              <a:rPr lang="en-US" sz="2800" dirty="0" smtClean="0"/>
              <a:t>learn about?</a:t>
            </a:r>
            <a:endParaRPr lang="ru-RU" sz="2800" dirty="0"/>
          </a:p>
        </p:txBody>
      </p:sp>
      <p:sp>
        <p:nvSpPr>
          <p:cNvPr id="11" name="Название 3"/>
          <p:cNvSpPr txBox="1">
            <a:spLocks/>
          </p:cNvSpPr>
          <p:nvPr/>
        </p:nvSpPr>
        <p:spPr>
          <a:xfrm>
            <a:off x="3275012" y="4907458"/>
            <a:ext cx="5143501" cy="685800"/>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600" b="0" kern="1200">
                <a:solidFill>
                  <a:schemeClr val="tx1">
                    <a:lumMod val="75000"/>
                    <a:lumOff val="25000"/>
                  </a:schemeClr>
                </a:solidFill>
                <a:latin typeface="+mj-lt"/>
                <a:ea typeface="+mj-ea"/>
                <a:cs typeface="+mj-cs"/>
              </a:defRPr>
            </a:lvl1pPr>
          </a:lstStyle>
          <a:p>
            <a:endParaRPr lang="ru-RU" sz="2000" dirty="0"/>
          </a:p>
        </p:txBody>
      </p:sp>
      <p:sp>
        <p:nvSpPr>
          <p:cNvPr id="12" name="Прямоугольник 11"/>
          <p:cNvSpPr/>
          <p:nvPr/>
        </p:nvSpPr>
        <p:spPr>
          <a:xfrm>
            <a:off x="2436812" y="4881026"/>
            <a:ext cx="7239000" cy="646331"/>
          </a:xfrm>
          <a:prstGeom prst="rect">
            <a:avLst/>
          </a:prstGeom>
        </p:spPr>
        <p:txBody>
          <a:bodyPr wrap="square">
            <a:spAutoFit/>
          </a:bodyPr>
          <a:lstStyle/>
          <a:p>
            <a:pPr lvl="0" algn="ctr"/>
            <a:r>
              <a:rPr lang="en-US" dirty="0" smtClean="0">
                <a:solidFill>
                  <a:schemeClr val="tx1">
                    <a:lumMod val="75000"/>
                    <a:lumOff val="25000"/>
                  </a:schemeClr>
                </a:solidFill>
                <a:hlinkClick r:id="rId16" action="ppaction://hlinksldjump"/>
              </a:rPr>
              <a:t>What country </a:t>
            </a:r>
            <a:r>
              <a:rPr lang="en-US" dirty="0">
                <a:solidFill>
                  <a:schemeClr val="tx1">
                    <a:lumMod val="75000"/>
                    <a:lumOff val="25000"/>
                  </a:schemeClr>
                </a:solidFill>
                <a:hlinkClick r:id="rId16" action="ppaction://hlinksldjump"/>
              </a:rPr>
              <a:t>has got the most interesting table manners? </a:t>
            </a:r>
            <a:endParaRPr lang="en-US" dirty="0" smtClean="0">
              <a:solidFill>
                <a:schemeClr val="tx1">
                  <a:lumMod val="75000"/>
                  <a:lumOff val="25000"/>
                </a:schemeClr>
              </a:solidFill>
              <a:hlinkClick r:id="rId16" action="ppaction://hlinksldjump"/>
            </a:endParaRPr>
          </a:p>
          <a:p>
            <a:pPr lvl="0" algn="ctr"/>
            <a:r>
              <a:rPr lang="en-US" dirty="0" smtClean="0">
                <a:solidFill>
                  <a:schemeClr val="tx1">
                    <a:lumMod val="75000"/>
                    <a:lumOff val="25000"/>
                  </a:schemeClr>
                </a:solidFill>
                <a:hlinkClick r:id="rId16" action="ppaction://hlinksldjump"/>
              </a:rPr>
              <a:t>And why do you think so?</a:t>
            </a:r>
            <a:endParaRPr lang="ru-RU" dirty="0">
              <a:solidFill>
                <a:schemeClr val="tx1">
                  <a:lumMod val="75000"/>
                  <a:lumOff val="25000"/>
                </a:schemeClr>
              </a:solidFill>
            </a:endParaRPr>
          </a:p>
        </p:txBody>
      </p:sp>
    </p:spTree>
    <p:extLst>
      <p:ext uri="{BB962C8B-B14F-4D97-AF65-F5344CB8AC3E}">
        <p14:creationId xmlns:p14="http://schemas.microsoft.com/office/powerpoint/2010/main" val="42630441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rot="153987">
            <a:off x="759118" y="2617352"/>
            <a:ext cx="5902662" cy="2862322"/>
          </a:xfrm>
          <a:prstGeom prst="rect">
            <a:avLst/>
          </a:prstGeom>
        </p:spPr>
        <p:txBody>
          <a:bodyPr wrap="square">
            <a:spAutoFit/>
          </a:bodyPr>
          <a:lstStyle/>
          <a:p>
            <a:pPr indent="361950"/>
            <a:r>
              <a:rPr lang="en-US" sz="2000" dirty="0" smtClean="0">
                <a:latin typeface="Monotype Corsiva" panose="03010101010201010101" pitchFamily="66" charset="0"/>
              </a:rPr>
              <a:t>If </a:t>
            </a:r>
            <a:r>
              <a:rPr lang="en-US" sz="2000" dirty="0">
                <a:latin typeface="Monotype Corsiva" panose="03010101010201010101" pitchFamily="66" charset="0"/>
              </a:rPr>
              <a:t>you eat something with people, you'll hear </a:t>
            </a:r>
            <a:r>
              <a:rPr lang="en-US" sz="2000" dirty="0" smtClean="0">
                <a:latin typeface="Monotype Corsiva" panose="03010101010201010101" pitchFamily="66" charset="0"/>
              </a:rPr>
              <a:t>they </a:t>
            </a:r>
            <a:r>
              <a:rPr lang="en-US" sz="2000" dirty="0">
                <a:latin typeface="Monotype Corsiva" panose="03010101010201010101" pitchFamily="66" charset="0"/>
              </a:rPr>
              <a:t>say </a:t>
            </a:r>
            <a:r>
              <a:rPr lang="en-US" sz="2000" dirty="0" smtClean="0">
                <a:latin typeface="Monotype Corsiva" panose="03010101010201010101" pitchFamily="66" charset="0"/>
              </a:rPr>
              <a:t>”</a:t>
            </a:r>
            <a:r>
              <a:rPr lang="en-US" sz="2000" i="1" dirty="0" err="1" smtClean="0">
                <a:latin typeface="Monotype Corsiva" panose="03010101010201010101" pitchFamily="66" charset="0"/>
              </a:rPr>
              <a:t>itadaki-masu</a:t>
            </a:r>
            <a:r>
              <a:rPr lang="en-US" sz="2000" i="1" dirty="0" smtClean="0">
                <a:latin typeface="Monotype Corsiva" panose="03010101010201010101" pitchFamily="66" charset="0"/>
              </a:rPr>
              <a:t>”</a:t>
            </a:r>
            <a:r>
              <a:rPr lang="en-US" sz="2000" dirty="0" smtClean="0">
                <a:latin typeface="Monotype Corsiva" panose="03010101010201010101" pitchFamily="66" charset="0"/>
              </a:rPr>
              <a:t> to </a:t>
            </a:r>
            <a:r>
              <a:rPr lang="en-US" sz="2000" dirty="0">
                <a:latin typeface="Monotype Corsiva" panose="03010101010201010101" pitchFamily="66" charset="0"/>
              </a:rPr>
              <a:t>show gratitude for the food you eat and to the person who prepared the </a:t>
            </a:r>
            <a:r>
              <a:rPr lang="en-US" sz="2000" dirty="0" smtClean="0">
                <a:latin typeface="Monotype Corsiva" panose="03010101010201010101" pitchFamily="66" charset="0"/>
              </a:rPr>
              <a:t>food. You'll </a:t>
            </a:r>
            <a:r>
              <a:rPr lang="en-US" sz="2000" dirty="0">
                <a:latin typeface="Monotype Corsiva" panose="03010101010201010101" pitchFamily="66" charset="0"/>
              </a:rPr>
              <a:t>also hear people say </a:t>
            </a:r>
            <a:r>
              <a:rPr lang="en-US" sz="2000" dirty="0" smtClean="0">
                <a:latin typeface="Monotype Corsiva" panose="03010101010201010101" pitchFamily="66" charset="0"/>
              </a:rPr>
              <a:t>”</a:t>
            </a:r>
            <a:r>
              <a:rPr lang="en-US" sz="2000" i="1" dirty="0" err="1" smtClean="0">
                <a:latin typeface="Monotype Corsiva" panose="03010101010201010101" pitchFamily="66" charset="0"/>
              </a:rPr>
              <a:t>gochiso-sama</a:t>
            </a:r>
            <a:r>
              <a:rPr lang="en-US" sz="2000" i="1" dirty="0" smtClean="0">
                <a:latin typeface="Monotype Corsiva" panose="03010101010201010101" pitchFamily="66" charset="0"/>
              </a:rPr>
              <a:t>”</a:t>
            </a:r>
            <a:r>
              <a:rPr lang="en-US" sz="2000" dirty="0">
                <a:latin typeface="Monotype Corsiva" panose="03010101010201010101" pitchFamily="66" charset="0"/>
              </a:rPr>
              <a:t> when they finish eating. This is also said to express thanks and to say the dishes were </a:t>
            </a:r>
            <a:r>
              <a:rPr lang="en-US" sz="2000" dirty="0" smtClean="0">
                <a:latin typeface="Monotype Corsiva" panose="03010101010201010101" pitchFamily="66" charset="0"/>
              </a:rPr>
              <a:t>good.</a:t>
            </a:r>
            <a:endParaRPr lang="en-US" sz="2000" dirty="0">
              <a:latin typeface="Monotype Corsiva" panose="03010101010201010101" pitchFamily="66" charset="0"/>
            </a:endParaRPr>
          </a:p>
          <a:p>
            <a:pPr indent="361950"/>
            <a:r>
              <a:rPr lang="en-US" sz="2000" dirty="0" smtClean="0">
                <a:latin typeface="Monotype Corsiva" panose="03010101010201010101" pitchFamily="66" charset="0"/>
              </a:rPr>
              <a:t>Slurp </a:t>
            </a:r>
            <a:r>
              <a:rPr lang="en-US" sz="2000" dirty="0">
                <a:latin typeface="Monotype Corsiva" panose="03010101010201010101" pitchFamily="66" charset="0"/>
              </a:rPr>
              <a:t>your noodles noisily (like you did as a child with spaghetti!) because it means you love what you’re </a:t>
            </a:r>
            <a:r>
              <a:rPr lang="en-US" sz="2000" dirty="0" smtClean="0">
                <a:latin typeface="Monotype Corsiva" panose="03010101010201010101" pitchFamily="66" charset="0"/>
              </a:rPr>
              <a:t>eating.</a:t>
            </a:r>
            <a:endParaRPr lang="en-US" sz="2000" dirty="0">
              <a:latin typeface="Monotype Corsiva" panose="03010101010201010101" pitchFamily="66" charset="0"/>
            </a:endParaRPr>
          </a:p>
          <a:p>
            <a:pPr indent="361950"/>
            <a:r>
              <a:rPr lang="en-US" sz="2000" dirty="0">
                <a:latin typeface="Monotype Corsiva" panose="03010101010201010101" pitchFamily="66" charset="0"/>
              </a:rPr>
              <a:t>M</a:t>
            </a:r>
            <a:r>
              <a:rPr lang="en-US" sz="2000" dirty="0" smtClean="0">
                <a:latin typeface="Monotype Corsiva" panose="03010101010201010101" pitchFamily="66" charset="0"/>
              </a:rPr>
              <a:t>ake </a:t>
            </a:r>
            <a:r>
              <a:rPr lang="en-US" sz="2000" dirty="0">
                <a:latin typeface="Monotype Corsiva" panose="03010101010201010101" pitchFamily="66" charset="0"/>
              </a:rPr>
              <a:t>sure that when you’re using chopsticks, never cross them, lick them or insert them vertically into your food</a:t>
            </a:r>
            <a:r>
              <a:rPr lang="en-US" sz="2000" dirty="0" smtClean="0">
                <a:latin typeface="Monotype Corsiva" panose="03010101010201010101" pitchFamily="66" charset="0"/>
              </a:rPr>
              <a:t>.</a:t>
            </a:r>
            <a:endParaRPr lang="ru-RU" sz="2000" dirty="0">
              <a:latin typeface="Monotype Corsiva" panose="03010101010201010101" pitchFamily="66" charset="0"/>
            </a:endParaRPr>
          </a:p>
        </p:txBody>
      </p:sp>
      <p:sp>
        <p:nvSpPr>
          <p:cNvPr id="12" name="Прямоугольник 11"/>
          <p:cNvSpPr/>
          <p:nvPr/>
        </p:nvSpPr>
        <p:spPr>
          <a:xfrm>
            <a:off x="7501221" y="876688"/>
            <a:ext cx="3798602" cy="3139321"/>
          </a:xfrm>
          <a:prstGeom prst="rect">
            <a:avLst/>
          </a:prstGeom>
        </p:spPr>
        <p:txBody>
          <a:bodyPr wrap="square">
            <a:spAutoFit/>
          </a:bodyPr>
          <a:lstStyle/>
          <a:p>
            <a:pPr marL="342900" indent="-342900">
              <a:buFont typeface="Webdings" panose="05030102010509060703" pitchFamily="18" charset="2"/>
              <a:buChar char="ä"/>
            </a:pPr>
            <a:r>
              <a:rPr lang="en-US" dirty="0" smtClean="0">
                <a:solidFill>
                  <a:srgbClr val="4D0511"/>
                </a:solidFill>
              </a:rPr>
              <a:t>You should say </a:t>
            </a:r>
            <a:r>
              <a:rPr lang="en-US" dirty="0" err="1" smtClean="0"/>
              <a:t>Itadaki-masu</a:t>
            </a:r>
            <a:r>
              <a:rPr lang="en-US" dirty="0" smtClean="0"/>
              <a:t> for the food and to the person </a:t>
            </a:r>
            <a:r>
              <a:rPr lang="en-US" dirty="0"/>
              <a:t>who prepared the food</a:t>
            </a:r>
            <a:r>
              <a:rPr lang="en-US" dirty="0" smtClean="0">
                <a:solidFill>
                  <a:srgbClr val="4D0511"/>
                </a:solidFill>
              </a:rPr>
              <a:t>.</a:t>
            </a:r>
          </a:p>
          <a:p>
            <a:pPr marL="342900" indent="-342900">
              <a:buFont typeface="Webdings" panose="05030102010509060703" pitchFamily="18" charset="2"/>
              <a:buChar char="ä"/>
            </a:pPr>
            <a:r>
              <a:rPr lang="en-US" dirty="0">
                <a:solidFill>
                  <a:srgbClr val="4D0511"/>
                </a:solidFill>
              </a:rPr>
              <a:t> You should </a:t>
            </a:r>
            <a:r>
              <a:rPr lang="en-US" dirty="0" smtClean="0">
                <a:solidFill>
                  <a:srgbClr val="4D0511"/>
                </a:solidFill>
              </a:rPr>
              <a:t>say </a:t>
            </a:r>
            <a:r>
              <a:rPr lang="en-US" dirty="0" err="1" smtClean="0"/>
              <a:t>gochiso-sam</a:t>
            </a:r>
            <a:r>
              <a:rPr lang="en-US" dirty="0" smtClean="0"/>
              <a:t> when finish eating to </a:t>
            </a:r>
            <a:r>
              <a:rPr lang="en-US" dirty="0"/>
              <a:t>express </a:t>
            </a:r>
            <a:r>
              <a:rPr lang="en-US" dirty="0" smtClean="0"/>
              <a:t>thanks.</a:t>
            </a:r>
            <a:r>
              <a:rPr lang="en-US" dirty="0" smtClean="0">
                <a:solidFill>
                  <a:srgbClr val="4D0511"/>
                </a:solidFill>
              </a:rPr>
              <a:t> </a:t>
            </a:r>
          </a:p>
          <a:p>
            <a:pPr marL="342900" indent="-342900">
              <a:buFont typeface="Webdings" panose="05030102010509060703" pitchFamily="18" charset="2"/>
              <a:buChar char="ä"/>
            </a:pPr>
            <a:r>
              <a:rPr lang="en-US" dirty="0" smtClean="0"/>
              <a:t>You </a:t>
            </a:r>
            <a:r>
              <a:rPr lang="en-US" dirty="0"/>
              <a:t>should slurp your noodles </a:t>
            </a:r>
            <a:r>
              <a:rPr lang="en-US" dirty="0" smtClean="0"/>
              <a:t>noisily to show love for dish</a:t>
            </a:r>
          </a:p>
          <a:p>
            <a:pPr marL="342900" indent="-342900">
              <a:buFont typeface="Webdings" panose="05030102010509060703" pitchFamily="18" charset="2"/>
              <a:buChar char="ä"/>
            </a:pPr>
            <a:r>
              <a:rPr lang="en-US" dirty="0" smtClean="0">
                <a:solidFill>
                  <a:srgbClr val="4D0511"/>
                </a:solidFill>
              </a:rPr>
              <a:t>You shouldn’t </a:t>
            </a:r>
            <a:r>
              <a:rPr lang="en-US" dirty="0"/>
              <a:t>cross chopsticks</a:t>
            </a:r>
            <a:r>
              <a:rPr lang="en-US" dirty="0" smtClean="0"/>
              <a:t>, </a:t>
            </a:r>
            <a:r>
              <a:rPr lang="en-US" dirty="0"/>
              <a:t>lick them or insert them vertically into your food</a:t>
            </a:r>
            <a:r>
              <a:rPr lang="en-US" dirty="0" smtClean="0"/>
              <a:t>.</a:t>
            </a:r>
            <a:endParaRPr lang="en-US" dirty="0" smtClean="0">
              <a:solidFill>
                <a:srgbClr val="4D0511"/>
              </a:solidFill>
            </a:endParaRPr>
          </a:p>
        </p:txBody>
      </p:sp>
      <p:pic>
        <p:nvPicPr>
          <p:cNvPr id="2050" name="Picture 2" descr="http://tsunagu.s3-website-ap-southeast-1.amazonaws.com/image/2091/tng_image/image_139842976406_artic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1986" y="4114800"/>
            <a:ext cx="2514600" cy="13788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8" descr="http://i329.photobucket.com/albums/l389/paperdiarie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728">
            <a:off x="836612" y="523874"/>
            <a:ext cx="1655291" cy="16552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rot="200199">
            <a:off x="2753739" y="1293503"/>
            <a:ext cx="3656020" cy="523220"/>
          </a:xfrm>
          <a:prstGeom prst="rect">
            <a:avLst/>
          </a:prstGeom>
        </p:spPr>
        <p:txBody>
          <a:bodyPr wrap="square">
            <a:spAutoFit/>
          </a:bodyPr>
          <a:lstStyle/>
          <a:p>
            <a:pPr lvl="0" indent="361950"/>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Corsiva" panose="03010101010201010101" pitchFamily="66" charset="0"/>
              </a:rPr>
              <a:t>Japanese </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Corsiva" panose="03010101010201010101" pitchFamily="66" charset="0"/>
              </a:rPr>
              <a:t>table </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Corsiva" panose="03010101010201010101" pitchFamily="66" charset="0"/>
              </a:rPr>
              <a:t>manners</a:t>
            </a:r>
            <a:endPar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Corsiva" panose="03010101010201010101" pitchFamily="66" charset="0"/>
            </a:endParaRPr>
          </a:p>
        </p:txBody>
      </p:sp>
      <p:sp>
        <p:nvSpPr>
          <p:cNvPr id="3" name="Прямоугольник 2"/>
          <p:cNvSpPr/>
          <p:nvPr/>
        </p:nvSpPr>
        <p:spPr>
          <a:xfrm>
            <a:off x="10172351" y="5893689"/>
            <a:ext cx="530922" cy="830997"/>
          </a:xfrm>
          <a:prstGeom prst="rect">
            <a:avLst/>
          </a:prstGeom>
        </p:spPr>
        <p:txBody>
          <a:bodyPr wrap="square">
            <a:spAutoFit/>
          </a:bodyPr>
          <a:lstStyle/>
          <a:p>
            <a:pPr lvl="0" indent="361950"/>
            <a:r>
              <a:rPr lang="en-US" sz="4800" dirty="0">
                <a:solidFill>
                  <a:srgbClr val="4D0511"/>
                </a:solidFill>
                <a:latin typeface="Monotype Corsiva" panose="03010101010201010101" pitchFamily="66" charset="0"/>
                <a:sym typeface="Webdings"/>
                <a:hlinkClick r:id="rId5" action="ppaction://hlinksldjump"/>
              </a:rPr>
              <a:t></a:t>
            </a:r>
            <a:endParaRPr lang="ru-RU" sz="4800" dirty="0">
              <a:solidFill>
                <a:srgbClr val="4D0511"/>
              </a:solidFill>
              <a:latin typeface="Monotype Corsiva" panose="03010101010201010101" pitchFamily="66" charset="0"/>
            </a:endParaRPr>
          </a:p>
        </p:txBody>
      </p:sp>
    </p:spTree>
    <p:extLst>
      <p:ext uri="{BB962C8B-B14F-4D97-AF65-F5344CB8AC3E}">
        <p14:creationId xmlns:p14="http://schemas.microsoft.com/office/powerpoint/2010/main" val="247248775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50"/>
                    </p:tgtEl>
                  </p:cond>
                </p:stCondLst>
                <p:endSync evt="end" delay="0">
                  <p:rtn val="all"/>
                </p:endSync>
                <p:childTnLst>
                  <p:par>
                    <p:cTn id="3" fill="hold">
                      <p:stCondLst>
                        <p:cond delay="0"/>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amond(out)">
                                      <p:cBhvr>
                                        <p:cTn id="7" dur="2000"/>
                                        <p:tgtEl>
                                          <p:spTgt spid="12">
                                            <p:txEl>
                                              <p:pRg st="0" end="0"/>
                                            </p:txEl>
                                          </p:spTgt>
                                        </p:tgtEl>
                                      </p:cBhvr>
                                    </p:animEffect>
                                  </p:childTnLst>
                                </p:cTn>
                              </p:par>
                            </p:childTnLst>
                          </p:cTn>
                        </p:par>
                        <p:par>
                          <p:cTn id="8" fill="hold">
                            <p:stCondLst>
                              <p:cond delay="2000"/>
                            </p:stCondLst>
                            <p:childTnLst>
                              <p:par>
                                <p:cTn id="9" presetID="8" presetClass="entr" presetSubtype="32" fill="hold" grpId="0"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diamond(out)">
                                      <p:cBhvr>
                                        <p:cTn id="11" dur="2000"/>
                                        <p:tgtEl>
                                          <p:spTgt spid="12">
                                            <p:txEl>
                                              <p:pRg st="1" end="1"/>
                                            </p:txEl>
                                          </p:spTgt>
                                        </p:tgtEl>
                                      </p:cBhvr>
                                    </p:animEffect>
                                  </p:childTnLst>
                                </p:cTn>
                              </p:par>
                            </p:childTnLst>
                          </p:cTn>
                        </p:par>
                        <p:par>
                          <p:cTn id="12" fill="hold">
                            <p:stCondLst>
                              <p:cond delay="4000"/>
                            </p:stCondLst>
                            <p:childTnLst>
                              <p:par>
                                <p:cTn id="13" presetID="8" presetClass="entr" presetSubtype="32" fill="hold" grpId="0"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diamond(out)">
                                      <p:cBhvr>
                                        <p:cTn id="15" dur="2000"/>
                                        <p:tgtEl>
                                          <p:spTgt spid="12">
                                            <p:txEl>
                                              <p:pRg st="2" end="2"/>
                                            </p:txEl>
                                          </p:spTgt>
                                        </p:tgtEl>
                                      </p:cBhvr>
                                    </p:animEffect>
                                  </p:childTnLst>
                                </p:cTn>
                              </p:par>
                            </p:childTnLst>
                          </p:cTn>
                        </p:par>
                        <p:par>
                          <p:cTn id="16" fill="hold">
                            <p:stCondLst>
                              <p:cond delay="6000"/>
                            </p:stCondLst>
                            <p:childTnLst>
                              <p:par>
                                <p:cTn id="17" presetID="8" presetClass="entr" presetSubtype="32" fill="hold" grpId="0"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diamond(out)">
                                      <p:cBhvr>
                                        <p:cTn id="19" dur="2000"/>
                                        <p:tgtEl>
                                          <p:spTgt spid="12">
                                            <p:txEl>
                                              <p:pRg st="3" end="3"/>
                                            </p:txEl>
                                          </p:spTgt>
                                        </p:tgtEl>
                                      </p:cBhvr>
                                    </p:animEffect>
                                  </p:childTnLst>
                                </p:cTn>
                              </p:par>
                            </p:childTnLst>
                          </p:cTn>
                        </p:par>
                      </p:childTnLst>
                    </p:cTn>
                  </p:par>
                </p:childTnLst>
              </p:cTn>
              <p:nextCondLst>
                <p:cond evt="onClick" delay="0">
                  <p:tgtEl>
                    <p:spTgt spid="2050"/>
                  </p:tgtEl>
                </p:cond>
              </p:nextCondLst>
            </p:seq>
          </p:childTnLst>
        </p:cTn>
      </p:par>
    </p:tnLst>
    <p:bldLst>
      <p:bldP spid="12"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Деликатесы 16x9">
  <a:themeElements>
    <a:clrScheme name="FoodGourmet">
      <a:dk1>
        <a:srgbClr val="4D0511"/>
      </a:dk1>
      <a:lt1>
        <a:sysClr val="window" lastClr="FFFFFF"/>
      </a:lt1>
      <a:dk2>
        <a:srgbClr val="000000"/>
      </a:dk2>
      <a:lt2>
        <a:srgbClr val="DDDDDD"/>
      </a:lt2>
      <a:accent1>
        <a:srgbClr val="CA2A1E"/>
      </a:accent1>
      <a:accent2>
        <a:srgbClr val="EE6612"/>
      </a:accent2>
      <a:accent3>
        <a:srgbClr val="EBA61D"/>
      </a:accent3>
      <a:accent4>
        <a:srgbClr val="70A22E"/>
      </a:accent4>
      <a:accent5>
        <a:srgbClr val="359986"/>
      </a:accent5>
      <a:accent6>
        <a:srgbClr val="8159A4"/>
      </a:accent6>
      <a:hlink>
        <a:srgbClr val="3777BD"/>
      </a:hlink>
      <a:folHlink>
        <a:srgbClr val="B2B2B2"/>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Тема Office">
  <a:themeElements>
    <a:clrScheme name="FoodGourmet">
      <a:dk1>
        <a:srgbClr val="4D0511"/>
      </a:dk1>
      <a:lt1>
        <a:sysClr val="window" lastClr="FFFFFF"/>
      </a:lt1>
      <a:dk2>
        <a:srgbClr val="000000"/>
      </a:dk2>
      <a:lt2>
        <a:srgbClr val="DDDDDD"/>
      </a:lt2>
      <a:accent1>
        <a:srgbClr val="CA2A1E"/>
      </a:accent1>
      <a:accent2>
        <a:srgbClr val="EE6612"/>
      </a:accent2>
      <a:accent3>
        <a:srgbClr val="EBA61D"/>
      </a:accent3>
      <a:accent4>
        <a:srgbClr val="70A22E"/>
      </a:accent4>
      <a:accent5>
        <a:srgbClr val="359986"/>
      </a:accent5>
      <a:accent6>
        <a:srgbClr val="8159A4"/>
      </a:accent6>
      <a:hlink>
        <a:srgbClr val="3777BD"/>
      </a:hlink>
      <a:folHlink>
        <a:srgbClr val="B2B2B2"/>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Тема Office">
  <a:themeElements>
    <a:clrScheme name="FoodGourmet">
      <a:dk1>
        <a:srgbClr val="4D0511"/>
      </a:dk1>
      <a:lt1>
        <a:sysClr val="window" lastClr="FFFFFF"/>
      </a:lt1>
      <a:dk2>
        <a:srgbClr val="000000"/>
      </a:dk2>
      <a:lt2>
        <a:srgbClr val="DDDDDD"/>
      </a:lt2>
      <a:accent1>
        <a:srgbClr val="CA2A1E"/>
      </a:accent1>
      <a:accent2>
        <a:srgbClr val="EE6612"/>
      </a:accent2>
      <a:accent3>
        <a:srgbClr val="EBA61D"/>
      </a:accent3>
      <a:accent4>
        <a:srgbClr val="70A22E"/>
      </a:accent4>
      <a:accent5>
        <a:srgbClr val="359986"/>
      </a:accent5>
      <a:accent6>
        <a:srgbClr val="8159A4"/>
      </a:accent6>
      <a:hlink>
        <a:srgbClr val="3777BD"/>
      </a:hlink>
      <a:folHlink>
        <a:srgbClr val="B2B2B2"/>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141aba3b8f8cb7f331be6546df69db50">
  <xsd:schema xmlns:xsd="http://www.w3.org/2001/XMLSchema" xmlns:xs="http://www.w3.org/2001/XMLSchema" xmlns:p="http://schemas.microsoft.com/office/2006/metadata/properties" targetNamespace="http://schemas.microsoft.com/office/2006/metadata/properties" ma:root="true" ma:fieldsID="f8e4ef66d87525153bd8907774ed28f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033CA8-31CF-44FC-AC0E-BDC1626C8DBA}">
  <ds:schemaRefs>
    <ds:schemaRef ds:uri="http://schemas.microsoft.com/sharepoint/v3/contenttype/forms"/>
  </ds:schemaRefs>
</ds:datastoreItem>
</file>

<file path=customXml/itemProps2.xml><?xml version="1.0" encoding="utf-8"?>
<ds:datastoreItem xmlns:ds="http://schemas.openxmlformats.org/officeDocument/2006/customXml" ds:itemID="{633DA7E6-CB56-46C4-B92D-CEC3767B8517}">
  <ds:schemaRefs>
    <ds:schemaRef ds:uri="http://purl.org/dc/terms/"/>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http://purl.org/dc/dcmitype/"/>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07131E21-0A94-4369-94ED-0067EBC45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1678</Words>
  <Application>Microsoft Office PowerPoint</Application>
  <PresentationFormat>Произвольный</PresentationFormat>
  <Paragraphs>176</Paragraphs>
  <Slides>18</Slides>
  <Notes>8</Notes>
  <HiddenSlides>0</HiddenSlides>
  <MMClips>2</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18</vt:i4>
      </vt:variant>
    </vt:vector>
  </HeadingPairs>
  <TitlesOfParts>
    <vt:vector size="24" baseType="lpstr">
      <vt:lpstr>Arial</vt:lpstr>
      <vt:lpstr>Cambria</vt:lpstr>
      <vt:lpstr>Monotype Corsiva</vt:lpstr>
      <vt:lpstr>Times New Roman</vt:lpstr>
      <vt:lpstr>Webdings</vt:lpstr>
      <vt:lpstr>Деликатесы 16x9</vt:lpstr>
      <vt:lpstr>Table manners</vt:lpstr>
      <vt:lpstr>Watch the video and answer the questions</vt:lpstr>
      <vt:lpstr>Listen and repeat the words in bold and translate them </vt:lpstr>
      <vt:lpstr>Now make rules about table manners using phrases and pictures  </vt:lpstr>
      <vt:lpstr>Презентация PowerPoint</vt:lpstr>
      <vt:lpstr>Презентация PowerPoint</vt:lpstr>
      <vt:lpstr>Презентация PowerPoint</vt:lpstr>
      <vt:lpstr>What unusual table manners would you like to learn about?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Homework</vt:lpstr>
      <vt:lpstr>Now let’s remember. Look at the video and answer the question.</vt:lpstr>
      <vt:lpstr>Презентация PowerPoint</vt:lpstr>
      <vt:lpstr>Enjoy your meal  and Thank you for your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2012-05-21T15:09:31Z</dcterms:created>
  <dcterms:modified xsi:type="dcterms:W3CDTF">2022-03-25T12:47:04Z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0x0101007C1D5F340F01F94FA2FD29A5E6DC872E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